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9" r:id="rId6"/>
    <p:sldId id="268" r:id="rId7"/>
    <p:sldId id="272" r:id="rId8"/>
    <p:sldId id="267" r:id="rId9"/>
    <p:sldId id="260" r:id="rId10"/>
    <p:sldId id="261" r:id="rId11"/>
    <p:sldId id="262" r:id="rId12"/>
    <p:sldId id="263" r:id="rId13"/>
    <p:sldId id="264" r:id="rId14"/>
    <p:sldId id="266" r:id="rId15"/>
    <p:sldId id="270" r:id="rId16"/>
    <p:sldId id="271" r:id="rId17"/>
    <p:sldId id="273" r:id="rId18"/>
    <p:sldId id="275" r:id="rId19"/>
    <p:sldId id="274" r:id="rId20"/>
    <p:sldId id="276"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7"/>
    <p:restoredTop sz="97030"/>
  </p:normalViewPr>
  <p:slideViewPr>
    <p:cSldViewPr snapToGrid="0">
      <p:cViewPr varScale="1">
        <p:scale>
          <a:sx n="85" d="100"/>
          <a:sy n="85" d="100"/>
        </p:scale>
        <p:origin x="17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CACDE-6B06-4CE1-8CA6-F20509114861}"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E618CBAA-F774-4FB8-8E93-C8329E2E0572}">
      <dgm:prSet/>
      <dgm:spPr/>
      <dgm:t>
        <a:bodyPr/>
        <a:lstStyle/>
        <a:p>
          <a:pPr algn="ctr"/>
          <a:r>
            <a:rPr lang="en-US"/>
            <a:t>Define diagnostic assessments</a:t>
          </a:r>
        </a:p>
      </dgm:t>
    </dgm:pt>
    <dgm:pt modelId="{B198117F-EBF6-4B7D-90BD-76D6462233AF}" type="parTrans" cxnId="{EE5835B7-4D88-4D27-AC27-76C4A434E2C4}">
      <dgm:prSet/>
      <dgm:spPr/>
      <dgm:t>
        <a:bodyPr/>
        <a:lstStyle/>
        <a:p>
          <a:pPr algn="ctr"/>
          <a:endParaRPr lang="en-US"/>
        </a:p>
      </dgm:t>
    </dgm:pt>
    <dgm:pt modelId="{45DF04F5-DE7F-4343-BE2A-4037804EE580}" type="sibTrans" cxnId="{EE5835B7-4D88-4D27-AC27-76C4A434E2C4}">
      <dgm:prSet phldrT="1" phldr="0"/>
      <dgm:spPr/>
      <dgm:t>
        <a:bodyPr/>
        <a:lstStyle/>
        <a:p>
          <a:pPr algn="ctr"/>
          <a:r>
            <a:rPr lang="en-US"/>
            <a:t>1</a:t>
          </a:r>
        </a:p>
      </dgm:t>
    </dgm:pt>
    <dgm:pt modelId="{9593E2D9-4C09-4975-9EC5-1F92C140C904}">
      <dgm:prSet/>
      <dgm:spPr/>
      <dgm:t>
        <a:bodyPr/>
        <a:lstStyle/>
        <a:p>
          <a:pPr algn="ctr"/>
          <a:r>
            <a:rPr lang="en-US"/>
            <a:t>Determine ways to use diagnostic assessment</a:t>
          </a:r>
        </a:p>
      </dgm:t>
    </dgm:pt>
    <dgm:pt modelId="{E9ACE585-3C21-4ED4-9858-E2C6FA08E109}" type="parTrans" cxnId="{93A51C19-3CDC-47CC-ACA9-29FD315F09C5}">
      <dgm:prSet/>
      <dgm:spPr/>
      <dgm:t>
        <a:bodyPr/>
        <a:lstStyle/>
        <a:p>
          <a:pPr algn="ctr"/>
          <a:endParaRPr lang="en-US"/>
        </a:p>
      </dgm:t>
    </dgm:pt>
    <dgm:pt modelId="{D5F94386-79ED-4325-BE87-6A6045CD1D5B}" type="sibTrans" cxnId="{93A51C19-3CDC-47CC-ACA9-29FD315F09C5}">
      <dgm:prSet phldrT="2" phldr="0"/>
      <dgm:spPr/>
      <dgm:t>
        <a:bodyPr/>
        <a:lstStyle/>
        <a:p>
          <a:pPr algn="ctr"/>
          <a:r>
            <a:rPr lang="en-US"/>
            <a:t>2</a:t>
          </a:r>
        </a:p>
      </dgm:t>
    </dgm:pt>
    <dgm:pt modelId="{88B107C0-45EC-446F-8FBA-076D6C89DFA2}">
      <dgm:prSet/>
      <dgm:spPr/>
      <dgm:t>
        <a:bodyPr/>
        <a:lstStyle/>
        <a:p>
          <a:pPr algn="ctr"/>
          <a:r>
            <a:rPr lang="en-US"/>
            <a:t>Apply diagnostic assessment results to course design and delivery</a:t>
          </a:r>
        </a:p>
      </dgm:t>
    </dgm:pt>
    <dgm:pt modelId="{4A6CCD09-2C7B-4FF6-8CCE-C6B34CAB6FCF}" type="parTrans" cxnId="{013B3461-74E1-47FB-89FB-11429728FD75}">
      <dgm:prSet/>
      <dgm:spPr/>
      <dgm:t>
        <a:bodyPr/>
        <a:lstStyle/>
        <a:p>
          <a:pPr algn="ctr"/>
          <a:endParaRPr lang="en-US"/>
        </a:p>
      </dgm:t>
    </dgm:pt>
    <dgm:pt modelId="{880BC7CA-136A-4872-AF8B-CA5191C6F9CC}" type="sibTrans" cxnId="{013B3461-74E1-47FB-89FB-11429728FD75}">
      <dgm:prSet phldrT="3" phldr="0"/>
      <dgm:spPr/>
      <dgm:t>
        <a:bodyPr/>
        <a:lstStyle/>
        <a:p>
          <a:pPr algn="ctr"/>
          <a:r>
            <a:rPr lang="en-US"/>
            <a:t>3</a:t>
          </a:r>
        </a:p>
      </dgm:t>
    </dgm:pt>
    <dgm:pt modelId="{54F2F89B-254A-4FA9-BED5-7A319DB90386}">
      <dgm:prSet/>
      <dgm:spPr/>
      <dgm:t>
        <a:bodyPr/>
        <a:lstStyle/>
        <a:p>
          <a:pPr algn="ctr"/>
          <a:r>
            <a:rPr lang="en-US"/>
            <a:t>Examine examples of diagnostic assessments</a:t>
          </a:r>
        </a:p>
      </dgm:t>
    </dgm:pt>
    <dgm:pt modelId="{BEF71E03-C5F8-4BF6-9959-EF386CC1AF96}" type="parTrans" cxnId="{F4E665DD-0B54-48B6-B30B-983459CAE6B2}">
      <dgm:prSet/>
      <dgm:spPr/>
      <dgm:t>
        <a:bodyPr/>
        <a:lstStyle/>
        <a:p>
          <a:pPr algn="ctr"/>
          <a:endParaRPr lang="en-US"/>
        </a:p>
      </dgm:t>
    </dgm:pt>
    <dgm:pt modelId="{AEE043D3-200B-444D-84EF-D4C5373C7FA1}" type="sibTrans" cxnId="{F4E665DD-0B54-48B6-B30B-983459CAE6B2}">
      <dgm:prSet phldrT="4" phldr="0"/>
      <dgm:spPr/>
      <dgm:t>
        <a:bodyPr/>
        <a:lstStyle/>
        <a:p>
          <a:pPr algn="ctr"/>
          <a:r>
            <a:rPr lang="en-US"/>
            <a:t>4</a:t>
          </a:r>
        </a:p>
      </dgm:t>
    </dgm:pt>
    <dgm:pt modelId="{C4B4861C-85F4-487E-A565-9DF5760F588B}">
      <dgm:prSet/>
      <dgm:spPr/>
      <dgm:t>
        <a:bodyPr/>
        <a:lstStyle/>
        <a:p>
          <a:pPr algn="ctr"/>
          <a:r>
            <a:rPr lang="en-US"/>
            <a:t>Discuss the benefits and barriers to diagnostic assessments</a:t>
          </a:r>
        </a:p>
      </dgm:t>
    </dgm:pt>
    <dgm:pt modelId="{A307D618-B817-4699-895A-24884C9A6D8B}" type="parTrans" cxnId="{0A74D444-6971-4E67-A84A-E88977183DF5}">
      <dgm:prSet/>
      <dgm:spPr/>
      <dgm:t>
        <a:bodyPr/>
        <a:lstStyle/>
        <a:p>
          <a:pPr algn="ctr"/>
          <a:endParaRPr lang="en-US"/>
        </a:p>
      </dgm:t>
    </dgm:pt>
    <dgm:pt modelId="{4488656F-2BC3-4A09-8D53-B3E37F068B8A}" type="sibTrans" cxnId="{0A74D444-6971-4E67-A84A-E88977183DF5}">
      <dgm:prSet phldrT="5" phldr="0"/>
      <dgm:spPr/>
      <dgm:t>
        <a:bodyPr/>
        <a:lstStyle/>
        <a:p>
          <a:pPr algn="ctr"/>
          <a:r>
            <a:rPr lang="en-US"/>
            <a:t>5</a:t>
          </a:r>
        </a:p>
      </dgm:t>
    </dgm:pt>
    <dgm:pt modelId="{2AE1E399-22DF-BD40-A735-A275B1389202}" type="pres">
      <dgm:prSet presAssocID="{6EBCACDE-6B06-4CE1-8CA6-F20509114861}" presName="Name0" presStyleCnt="0">
        <dgm:presLayoutVars>
          <dgm:animLvl val="lvl"/>
          <dgm:resizeHandles val="exact"/>
        </dgm:presLayoutVars>
      </dgm:prSet>
      <dgm:spPr/>
    </dgm:pt>
    <dgm:pt modelId="{088D02A4-93CD-E340-92C6-0F52ED558EFB}" type="pres">
      <dgm:prSet presAssocID="{E618CBAA-F774-4FB8-8E93-C8329E2E0572}" presName="compositeNode" presStyleCnt="0">
        <dgm:presLayoutVars>
          <dgm:bulletEnabled val="1"/>
        </dgm:presLayoutVars>
      </dgm:prSet>
      <dgm:spPr/>
    </dgm:pt>
    <dgm:pt modelId="{E34548EB-FC97-C84A-9C50-E0047D55B33A}" type="pres">
      <dgm:prSet presAssocID="{E618CBAA-F774-4FB8-8E93-C8329E2E0572}" presName="bgRect" presStyleLbl="bgAccFollowNode1" presStyleIdx="0" presStyleCnt="5"/>
      <dgm:spPr/>
    </dgm:pt>
    <dgm:pt modelId="{022FB59D-533A-0340-985E-03CAA2ED1148}" type="pres">
      <dgm:prSet presAssocID="{45DF04F5-DE7F-4343-BE2A-4037804EE580}" presName="sibTransNodeCircle" presStyleLbl="alignNode1" presStyleIdx="0" presStyleCnt="10">
        <dgm:presLayoutVars>
          <dgm:chMax val="0"/>
          <dgm:bulletEnabled/>
        </dgm:presLayoutVars>
      </dgm:prSet>
      <dgm:spPr/>
    </dgm:pt>
    <dgm:pt modelId="{1F6E2D27-C97E-E545-8CBE-EAAFF28C246D}" type="pres">
      <dgm:prSet presAssocID="{E618CBAA-F774-4FB8-8E93-C8329E2E0572}" presName="bottomLine" presStyleLbl="alignNode1" presStyleIdx="1" presStyleCnt="10">
        <dgm:presLayoutVars/>
      </dgm:prSet>
      <dgm:spPr/>
    </dgm:pt>
    <dgm:pt modelId="{DAADA17C-E9C3-574F-9569-84760ECFD108}" type="pres">
      <dgm:prSet presAssocID="{E618CBAA-F774-4FB8-8E93-C8329E2E0572}" presName="nodeText" presStyleLbl="bgAccFollowNode1" presStyleIdx="0" presStyleCnt="5">
        <dgm:presLayoutVars>
          <dgm:bulletEnabled val="1"/>
        </dgm:presLayoutVars>
      </dgm:prSet>
      <dgm:spPr/>
    </dgm:pt>
    <dgm:pt modelId="{73796783-6964-EB4C-BCE8-30921E8095FA}" type="pres">
      <dgm:prSet presAssocID="{45DF04F5-DE7F-4343-BE2A-4037804EE580}" presName="sibTrans" presStyleCnt="0"/>
      <dgm:spPr/>
    </dgm:pt>
    <dgm:pt modelId="{B737CFC5-5E30-7F4C-B762-A6BC779CF109}" type="pres">
      <dgm:prSet presAssocID="{9593E2D9-4C09-4975-9EC5-1F92C140C904}" presName="compositeNode" presStyleCnt="0">
        <dgm:presLayoutVars>
          <dgm:bulletEnabled val="1"/>
        </dgm:presLayoutVars>
      </dgm:prSet>
      <dgm:spPr/>
    </dgm:pt>
    <dgm:pt modelId="{96AF54B5-DAED-2E4E-847B-AD646F77BDE2}" type="pres">
      <dgm:prSet presAssocID="{9593E2D9-4C09-4975-9EC5-1F92C140C904}" presName="bgRect" presStyleLbl="bgAccFollowNode1" presStyleIdx="1" presStyleCnt="5"/>
      <dgm:spPr/>
    </dgm:pt>
    <dgm:pt modelId="{C566F7D3-FE29-2C47-BF0D-7824A775937E}" type="pres">
      <dgm:prSet presAssocID="{D5F94386-79ED-4325-BE87-6A6045CD1D5B}" presName="sibTransNodeCircle" presStyleLbl="alignNode1" presStyleIdx="2" presStyleCnt="10">
        <dgm:presLayoutVars>
          <dgm:chMax val="0"/>
          <dgm:bulletEnabled/>
        </dgm:presLayoutVars>
      </dgm:prSet>
      <dgm:spPr/>
    </dgm:pt>
    <dgm:pt modelId="{C5242093-4AB2-6740-B434-18A5FFBF5395}" type="pres">
      <dgm:prSet presAssocID="{9593E2D9-4C09-4975-9EC5-1F92C140C904}" presName="bottomLine" presStyleLbl="alignNode1" presStyleIdx="3" presStyleCnt="10">
        <dgm:presLayoutVars/>
      </dgm:prSet>
      <dgm:spPr/>
    </dgm:pt>
    <dgm:pt modelId="{4BE5834A-95B2-744A-99C1-11863CA24621}" type="pres">
      <dgm:prSet presAssocID="{9593E2D9-4C09-4975-9EC5-1F92C140C904}" presName="nodeText" presStyleLbl="bgAccFollowNode1" presStyleIdx="1" presStyleCnt="5">
        <dgm:presLayoutVars>
          <dgm:bulletEnabled val="1"/>
        </dgm:presLayoutVars>
      </dgm:prSet>
      <dgm:spPr/>
    </dgm:pt>
    <dgm:pt modelId="{5BD569EA-3126-2E44-B60F-D9E0B66CEA2E}" type="pres">
      <dgm:prSet presAssocID="{D5F94386-79ED-4325-BE87-6A6045CD1D5B}" presName="sibTrans" presStyleCnt="0"/>
      <dgm:spPr/>
    </dgm:pt>
    <dgm:pt modelId="{094D3113-8914-8549-BF80-1108B8CFC7FB}" type="pres">
      <dgm:prSet presAssocID="{88B107C0-45EC-446F-8FBA-076D6C89DFA2}" presName="compositeNode" presStyleCnt="0">
        <dgm:presLayoutVars>
          <dgm:bulletEnabled val="1"/>
        </dgm:presLayoutVars>
      </dgm:prSet>
      <dgm:spPr/>
    </dgm:pt>
    <dgm:pt modelId="{7D6AA5D2-5AA9-4944-8963-A54CEB14FF3F}" type="pres">
      <dgm:prSet presAssocID="{88B107C0-45EC-446F-8FBA-076D6C89DFA2}" presName="bgRect" presStyleLbl="bgAccFollowNode1" presStyleIdx="2" presStyleCnt="5"/>
      <dgm:spPr/>
    </dgm:pt>
    <dgm:pt modelId="{293D7831-45EA-3D4A-ABC3-03B50C1260DF}" type="pres">
      <dgm:prSet presAssocID="{880BC7CA-136A-4872-AF8B-CA5191C6F9CC}" presName="sibTransNodeCircle" presStyleLbl="alignNode1" presStyleIdx="4" presStyleCnt="10">
        <dgm:presLayoutVars>
          <dgm:chMax val="0"/>
          <dgm:bulletEnabled/>
        </dgm:presLayoutVars>
      </dgm:prSet>
      <dgm:spPr/>
    </dgm:pt>
    <dgm:pt modelId="{A59FEE89-2CA4-B246-85CD-D30D85762807}" type="pres">
      <dgm:prSet presAssocID="{88B107C0-45EC-446F-8FBA-076D6C89DFA2}" presName="bottomLine" presStyleLbl="alignNode1" presStyleIdx="5" presStyleCnt="10">
        <dgm:presLayoutVars/>
      </dgm:prSet>
      <dgm:spPr/>
    </dgm:pt>
    <dgm:pt modelId="{193DD40A-1EA1-5D44-B427-EA3C65BBD396}" type="pres">
      <dgm:prSet presAssocID="{88B107C0-45EC-446F-8FBA-076D6C89DFA2}" presName="nodeText" presStyleLbl="bgAccFollowNode1" presStyleIdx="2" presStyleCnt="5">
        <dgm:presLayoutVars>
          <dgm:bulletEnabled val="1"/>
        </dgm:presLayoutVars>
      </dgm:prSet>
      <dgm:spPr/>
    </dgm:pt>
    <dgm:pt modelId="{FFEE12DC-5AF8-2F48-8AEB-70AE26682B1F}" type="pres">
      <dgm:prSet presAssocID="{880BC7CA-136A-4872-AF8B-CA5191C6F9CC}" presName="sibTrans" presStyleCnt="0"/>
      <dgm:spPr/>
    </dgm:pt>
    <dgm:pt modelId="{540EF333-64FA-1342-8057-4D2A2FF1C47F}" type="pres">
      <dgm:prSet presAssocID="{54F2F89B-254A-4FA9-BED5-7A319DB90386}" presName="compositeNode" presStyleCnt="0">
        <dgm:presLayoutVars>
          <dgm:bulletEnabled val="1"/>
        </dgm:presLayoutVars>
      </dgm:prSet>
      <dgm:spPr/>
    </dgm:pt>
    <dgm:pt modelId="{6F80D824-0C4E-7B45-B9A6-3704702569B4}" type="pres">
      <dgm:prSet presAssocID="{54F2F89B-254A-4FA9-BED5-7A319DB90386}" presName="bgRect" presStyleLbl="bgAccFollowNode1" presStyleIdx="3" presStyleCnt="5"/>
      <dgm:spPr/>
    </dgm:pt>
    <dgm:pt modelId="{AEA14BA1-4F69-9A4C-BDEB-1F06E4EAB5F3}" type="pres">
      <dgm:prSet presAssocID="{AEE043D3-200B-444D-84EF-D4C5373C7FA1}" presName="sibTransNodeCircle" presStyleLbl="alignNode1" presStyleIdx="6" presStyleCnt="10">
        <dgm:presLayoutVars>
          <dgm:chMax val="0"/>
          <dgm:bulletEnabled/>
        </dgm:presLayoutVars>
      </dgm:prSet>
      <dgm:spPr/>
    </dgm:pt>
    <dgm:pt modelId="{D3595D4C-EE19-114B-8A12-9C3F4DEB60D2}" type="pres">
      <dgm:prSet presAssocID="{54F2F89B-254A-4FA9-BED5-7A319DB90386}" presName="bottomLine" presStyleLbl="alignNode1" presStyleIdx="7" presStyleCnt="10">
        <dgm:presLayoutVars/>
      </dgm:prSet>
      <dgm:spPr/>
    </dgm:pt>
    <dgm:pt modelId="{10422DA7-63C8-0641-A297-272D27C4FBA0}" type="pres">
      <dgm:prSet presAssocID="{54F2F89B-254A-4FA9-BED5-7A319DB90386}" presName="nodeText" presStyleLbl="bgAccFollowNode1" presStyleIdx="3" presStyleCnt="5">
        <dgm:presLayoutVars>
          <dgm:bulletEnabled val="1"/>
        </dgm:presLayoutVars>
      </dgm:prSet>
      <dgm:spPr/>
    </dgm:pt>
    <dgm:pt modelId="{EAA97FE6-D080-4748-831C-5E5684A27935}" type="pres">
      <dgm:prSet presAssocID="{AEE043D3-200B-444D-84EF-D4C5373C7FA1}" presName="sibTrans" presStyleCnt="0"/>
      <dgm:spPr/>
    </dgm:pt>
    <dgm:pt modelId="{9359E86C-C757-D643-8637-BCC4C175FD10}" type="pres">
      <dgm:prSet presAssocID="{C4B4861C-85F4-487E-A565-9DF5760F588B}" presName="compositeNode" presStyleCnt="0">
        <dgm:presLayoutVars>
          <dgm:bulletEnabled val="1"/>
        </dgm:presLayoutVars>
      </dgm:prSet>
      <dgm:spPr/>
    </dgm:pt>
    <dgm:pt modelId="{1F567D43-6E7C-4B41-A065-057CEE300703}" type="pres">
      <dgm:prSet presAssocID="{C4B4861C-85F4-487E-A565-9DF5760F588B}" presName="bgRect" presStyleLbl="bgAccFollowNode1" presStyleIdx="4" presStyleCnt="5"/>
      <dgm:spPr/>
    </dgm:pt>
    <dgm:pt modelId="{F92B0149-5AFD-5245-A3AC-42D948C5148B}" type="pres">
      <dgm:prSet presAssocID="{4488656F-2BC3-4A09-8D53-B3E37F068B8A}" presName="sibTransNodeCircle" presStyleLbl="alignNode1" presStyleIdx="8" presStyleCnt="10">
        <dgm:presLayoutVars>
          <dgm:chMax val="0"/>
          <dgm:bulletEnabled/>
        </dgm:presLayoutVars>
      </dgm:prSet>
      <dgm:spPr/>
    </dgm:pt>
    <dgm:pt modelId="{32CF4894-FF3F-2F4B-88A8-85EBE4B8BF70}" type="pres">
      <dgm:prSet presAssocID="{C4B4861C-85F4-487E-A565-9DF5760F588B}" presName="bottomLine" presStyleLbl="alignNode1" presStyleIdx="9" presStyleCnt="10">
        <dgm:presLayoutVars/>
      </dgm:prSet>
      <dgm:spPr/>
    </dgm:pt>
    <dgm:pt modelId="{8001F974-BDBA-1343-B1BA-CE917D9F0D38}" type="pres">
      <dgm:prSet presAssocID="{C4B4861C-85F4-487E-A565-9DF5760F588B}" presName="nodeText" presStyleLbl="bgAccFollowNode1" presStyleIdx="4" presStyleCnt="5">
        <dgm:presLayoutVars>
          <dgm:bulletEnabled val="1"/>
        </dgm:presLayoutVars>
      </dgm:prSet>
      <dgm:spPr/>
    </dgm:pt>
  </dgm:ptLst>
  <dgm:cxnLst>
    <dgm:cxn modelId="{B0A46F10-0370-EE49-893B-249E29508687}" type="presOf" srcId="{E618CBAA-F774-4FB8-8E93-C8329E2E0572}" destId="{E34548EB-FC97-C84A-9C50-E0047D55B33A}" srcOrd="0" destOrd="0" presId="urn:microsoft.com/office/officeart/2016/7/layout/BasicLinearProcessNumbered"/>
    <dgm:cxn modelId="{134C5115-FDB9-2E45-8815-471229A6A0D8}" type="presOf" srcId="{88B107C0-45EC-446F-8FBA-076D6C89DFA2}" destId="{7D6AA5D2-5AA9-4944-8963-A54CEB14FF3F}" srcOrd="0" destOrd="0" presId="urn:microsoft.com/office/officeart/2016/7/layout/BasicLinearProcessNumbered"/>
    <dgm:cxn modelId="{32A81D17-4A67-F645-A77E-59C38F96D19D}" type="presOf" srcId="{6EBCACDE-6B06-4CE1-8CA6-F20509114861}" destId="{2AE1E399-22DF-BD40-A735-A275B1389202}" srcOrd="0" destOrd="0" presId="urn:microsoft.com/office/officeart/2016/7/layout/BasicLinearProcessNumbered"/>
    <dgm:cxn modelId="{93A51C19-3CDC-47CC-ACA9-29FD315F09C5}" srcId="{6EBCACDE-6B06-4CE1-8CA6-F20509114861}" destId="{9593E2D9-4C09-4975-9EC5-1F92C140C904}" srcOrd="1" destOrd="0" parTransId="{E9ACE585-3C21-4ED4-9858-E2C6FA08E109}" sibTransId="{D5F94386-79ED-4325-BE87-6A6045CD1D5B}"/>
    <dgm:cxn modelId="{B510E91F-4A23-9648-B633-16B73F04898D}" type="presOf" srcId="{C4B4861C-85F4-487E-A565-9DF5760F588B}" destId="{8001F974-BDBA-1343-B1BA-CE917D9F0D38}" srcOrd="1" destOrd="0" presId="urn:microsoft.com/office/officeart/2016/7/layout/BasicLinearProcessNumbered"/>
    <dgm:cxn modelId="{14D20D24-E2C5-FA45-A8B6-A3E05F6ED25C}" type="presOf" srcId="{45DF04F5-DE7F-4343-BE2A-4037804EE580}" destId="{022FB59D-533A-0340-985E-03CAA2ED1148}" srcOrd="0" destOrd="0" presId="urn:microsoft.com/office/officeart/2016/7/layout/BasicLinearProcessNumbered"/>
    <dgm:cxn modelId="{6F005930-AF63-F549-AE06-7303030A2D30}" type="presOf" srcId="{54F2F89B-254A-4FA9-BED5-7A319DB90386}" destId="{6F80D824-0C4E-7B45-B9A6-3704702569B4}" srcOrd="0" destOrd="0" presId="urn:microsoft.com/office/officeart/2016/7/layout/BasicLinearProcessNumbered"/>
    <dgm:cxn modelId="{0A74D444-6971-4E67-A84A-E88977183DF5}" srcId="{6EBCACDE-6B06-4CE1-8CA6-F20509114861}" destId="{C4B4861C-85F4-487E-A565-9DF5760F588B}" srcOrd="4" destOrd="0" parTransId="{A307D618-B817-4699-895A-24884C9A6D8B}" sibTransId="{4488656F-2BC3-4A09-8D53-B3E37F068B8A}"/>
    <dgm:cxn modelId="{013B3461-74E1-47FB-89FB-11429728FD75}" srcId="{6EBCACDE-6B06-4CE1-8CA6-F20509114861}" destId="{88B107C0-45EC-446F-8FBA-076D6C89DFA2}" srcOrd="2" destOrd="0" parTransId="{4A6CCD09-2C7B-4FF6-8CCE-C6B34CAB6FCF}" sibTransId="{880BC7CA-136A-4872-AF8B-CA5191C6F9CC}"/>
    <dgm:cxn modelId="{00F55373-99CF-4F48-B992-E44FC1034FD6}" type="presOf" srcId="{C4B4861C-85F4-487E-A565-9DF5760F588B}" destId="{1F567D43-6E7C-4B41-A065-057CEE300703}" srcOrd="0" destOrd="0" presId="urn:microsoft.com/office/officeart/2016/7/layout/BasicLinearProcessNumbered"/>
    <dgm:cxn modelId="{A49C0C88-09F2-DD4F-B8F2-C5CFDF3EFF23}" type="presOf" srcId="{880BC7CA-136A-4872-AF8B-CA5191C6F9CC}" destId="{293D7831-45EA-3D4A-ABC3-03B50C1260DF}" srcOrd="0" destOrd="0" presId="urn:microsoft.com/office/officeart/2016/7/layout/BasicLinearProcessNumbered"/>
    <dgm:cxn modelId="{57ACF68F-07F5-A94F-843E-4828A810B404}" type="presOf" srcId="{9593E2D9-4C09-4975-9EC5-1F92C140C904}" destId="{96AF54B5-DAED-2E4E-847B-AD646F77BDE2}" srcOrd="0" destOrd="0" presId="urn:microsoft.com/office/officeart/2016/7/layout/BasicLinearProcessNumbered"/>
    <dgm:cxn modelId="{87730191-8A99-F84D-911C-CE1E5107399C}" type="presOf" srcId="{AEE043D3-200B-444D-84EF-D4C5373C7FA1}" destId="{AEA14BA1-4F69-9A4C-BDEB-1F06E4EAB5F3}" srcOrd="0" destOrd="0" presId="urn:microsoft.com/office/officeart/2016/7/layout/BasicLinearProcessNumbered"/>
    <dgm:cxn modelId="{EE5835B7-4D88-4D27-AC27-76C4A434E2C4}" srcId="{6EBCACDE-6B06-4CE1-8CA6-F20509114861}" destId="{E618CBAA-F774-4FB8-8E93-C8329E2E0572}" srcOrd="0" destOrd="0" parTransId="{B198117F-EBF6-4B7D-90BD-76D6462233AF}" sibTransId="{45DF04F5-DE7F-4343-BE2A-4037804EE580}"/>
    <dgm:cxn modelId="{9DAEE3D9-2C58-C74A-9FE9-7AA7381F28B5}" type="presOf" srcId="{E618CBAA-F774-4FB8-8E93-C8329E2E0572}" destId="{DAADA17C-E9C3-574F-9569-84760ECFD108}" srcOrd="1" destOrd="0" presId="urn:microsoft.com/office/officeart/2016/7/layout/BasicLinearProcessNumbered"/>
    <dgm:cxn modelId="{F4E665DD-0B54-48B6-B30B-983459CAE6B2}" srcId="{6EBCACDE-6B06-4CE1-8CA6-F20509114861}" destId="{54F2F89B-254A-4FA9-BED5-7A319DB90386}" srcOrd="3" destOrd="0" parTransId="{BEF71E03-C5F8-4BF6-9959-EF386CC1AF96}" sibTransId="{AEE043D3-200B-444D-84EF-D4C5373C7FA1}"/>
    <dgm:cxn modelId="{5AB666DE-AE3C-1343-9DC7-8E277C1CB083}" type="presOf" srcId="{9593E2D9-4C09-4975-9EC5-1F92C140C904}" destId="{4BE5834A-95B2-744A-99C1-11863CA24621}" srcOrd="1" destOrd="0" presId="urn:microsoft.com/office/officeart/2016/7/layout/BasicLinearProcessNumbered"/>
    <dgm:cxn modelId="{6DAD05F6-796D-1444-90E4-35F590C30E1D}" type="presOf" srcId="{54F2F89B-254A-4FA9-BED5-7A319DB90386}" destId="{10422DA7-63C8-0641-A297-272D27C4FBA0}" srcOrd="1" destOrd="0" presId="urn:microsoft.com/office/officeart/2016/7/layout/BasicLinearProcessNumbered"/>
    <dgm:cxn modelId="{C08230F7-D6D6-D14E-B476-7BBEC42ED152}" type="presOf" srcId="{4488656F-2BC3-4A09-8D53-B3E37F068B8A}" destId="{F92B0149-5AFD-5245-A3AC-42D948C5148B}" srcOrd="0" destOrd="0" presId="urn:microsoft.com/office/officeart/2016/7/layout/BasicLinearProcessNumbered"/>
    <dgm:cxn modelId="{71D927FA-7AF3-0F4D-BB19-A903F521967E}" type="presOf" srcId="{88B107C0-45EC-446F-8FBA-076D6C89DFA2}" destId="{193DD40A-1EA1-5D44-B427-EA3C65BBD396}" srcOrd="1" destOrd="0" presId="urn:microsoft.com/office/officeart/2016/7/layout/BasicLinearProcessNumbered"/>
    <dgm:cxn modelId="{620FE8FE-6E5C-0D49-AA62-2E25752CEC64}" type="presOf" srcId="{D5F94386-79ED-4325-BE87-6A6045CD1D5B}" destId="{C566F7D3-FE29-2C47-BF0D-7824A775937E}" srcOrd="0" destOrd="0" presId="urn:microsoft.com/office/officeart/2016/7/layout/BasicLinearProcessNumbered"/>
    <dgm:cxn modelId="{2BF49061-AF83-5C42-BE67-58E5348526C5}" type="presParOf" srcId="{2AE1E399-22DF-BD40-A735-A275B1389202}" destId="{088D02A4-93CD-E340-92C6-0F52ED558EFB}" srcOrd="0" destOrd="0" presId="urn:microsoft.com/office/officeart/2016/7/layout/BasicLinearProcessNumbered"/>
    <dgm:cxn modelId="{F93689DA-DC1D-A44F-89AF-311BA6FAC02E}" type="presParOf" srcId="{088D02A4-93CD-E340-92C6-0F52ED558EFB}" destId="{E34548EB-FC97-C84A-9C50-E0047D55B33A}" srcOrd="0" destOrd="0" presId="urn:microsoft.com/office/officeart/2016/7/layout/BasicLinearProcessNumbered"/>
    <dgm:cxn modelId="{3FA051AD-6E31-A14A-95F2-E82FA9F63EFE}" type="presParOf" srcId="{088D02A4-93CD-E340-92C6-0F52ED558EFB}" destId="{022FB59D-533A-0340-985E-03CAA2ED1148}" srcOrd="1" destOrd="0" presId="urn:microsoft.com/office/officeart/2016/7/layout/BasicLinearProcessNumbered"/>
    <dgm:cxn modelId="{E85094AF-E37C-A54E-A827-450D15859347}" type="presParOf" srcId="{088D02A4-93CD-E340-92C6-0F52ED558EFB}" destId="{1F6E2D27-C97E-E545-8CBE-EAAFF28C246D}" srcOrd="2" destOrd="0" presId="urn:microsoft.com/office/officeart/2016/7/layout/BasicLinearProcessNumbered"/>
    <dgm:cxn modelId="{413A4712-D0F3-E94A-AC3A-47565C3CEFB3}" type="presParOf" srcId="{088D02A4-93CD-E340-92C6-0F52ED558EFB}" destId="{DAADA17C-E9C3-574F-9569-84760ECFD108}" srcOrd="3" destOrd="0" presId="urn:microsoft.com/office/officeart/2016/7/layout/BasicLinearProcessNumbered"/>
    <dgm:cxn modelId="{55077F0D-B259-EB4D-969E-7D0F0152448B}" type="presParOf" srcId="{2AE1E399-22DF-BD40-A735-A275B1389202}" destId="{73796783-6964-EB4C-BCE8-30921E8095FA}" srcOrd="1" destOrd="0" presId="urn:microsoft.com/office/officeart/2016/7/layout/BasicLinearProcessNumbered"/>
    <dgm:cxn modelId="{6E7243B7-F0B0-0E4E-843C-33C7C4F5D691}" type="presParOf" srcId="{2AE1E399-22DF-BD40-A735-A275B1389202}" destId="{B737CFC5-5E30-7F4C-B762-A6BC779CF109}" srcOrd="2" destOrd="0" presId="urn:microsoft.com/office/officeart/2016/7/layout/BasicLinearProcessNumbered"/>
    <dgm:cxn modelId="{6B797E00-6F83-A440-BDC7-99CB19F8BA7A}" type="presParOf" srcId="{B737CFC5-5E30-7F4C-B762-A6BC779CF109}" destId="{96AF54B5-DAED-2E4E-847B-AD646F77BDE2}" srcOrd="0" destOrd="0" presId="urn:microsoft.com/office/officeart/2016/7/layout/BasicLinearProcessNumbered"/>
    <dgm:cxn modelId="{644C4D40-B1A6-BD40-A692-2F43448BEC96}" type="presParOf" srcId="{B737CFC5-5E30-7F4C-B762-A6BC779CF109}" destId="{C566F7D3-FE29-2C47-BF0D-7824A775937E}" srcOrd="1" destOrd="0" presId="urn:microsoft.com/office/officeart/2016/7/layout/BasicLinearProcessNumbered"/>
    <dgm:cxn modelId="{8B5E0CAD-113F-A240-A927-DE64612AED1B}" type="presParOf" srcId="{B737CFC5-5E30-7F4C-B762-A6BC779CF109}" destId="{C5242093-4AB2-6740-B434-18A5FFBF5395}" srcOrd="2" destOrd="0" presId="urn:microsoft.com/office/officeart/2016/7/layout/BasicLinearProcessNumbered"/>
    <dgm:cxn modelId="{0FEFA529-32BC-BF44-9F89-FD79B6850C48}" type="presParOf" srcId="{B737CFC5-5E30-7F4C-B762-A6BC779CF109}" destId="{4BE5834A-95B2-744A-99C1-11863CA24621}" srcOrd="3" destOrd="0" presId="urn:microsoft.com/office/officeart/2016/7/layout/BasicLinearProcessNumbered"/>
    <dgm:cxn modelId="{985C4A2D-02BD-CA4A-9BDE-35122DAEBF3D}" type="presParOf" srcId="{2AE1E399-22DF-BD40-A735-A275B1389202}" destId="{5BD569EA-3126-2E44-B60F-D9E0B66CEA2E}" srcOrd="3" destOrd="0" presId="urn:microsoft.com/office/officeart/2016/7/layout/BasicLinearProcessNumbered"/>
    <dgm:cxn modelId="{A0AD894A-D38B-7F41-9475-40B698913C0F}" type="presParOf" srcId="{2AE1E399-22DF-BD40-A735-A275B1389202}" destId="{094D3113-8914-8549-BF80-1108B8CFC7FB}" srcOrd="4" destOrd="0" presId="urn:microsoft.com/office/officeart/2016/7/layout/BasicLinearProcessNumbered"/>
    <dgm:cxn modelId="{20FE3C95-A422-4E48-8674-EABEEF21D4BB}" type="presParOf" srcId="{094D3113-8914-8549-BF80-1108B8CFC7FB}" destId="{7D6AA5D2-5AA9-4944-8963-A54CEB14FF3F}" srcOrd="0" destOrd="0" presId="urn:microsoft.com/office/officeart/2016/7/layout/BasicLinearProcessNumbered"/>
    <dgm:cxn modelId="{66745890-24A6-3042-A34F-BADA6A7509D0}" type="presParOf" srcId="{094D3113-8914-8549-BF80-1108B8CFC7FB}" destId="{293D7831-45EA-3D4A-ABC3-03B50C1260DF}" srcOrd="1" destOrd="0" presId="urn:microsoft.com/office/officeart/2016/7/layout/BasicLinearProcessNumbered"/>
    <dgm:cxn modelId="{06F6939B-5D03-474C-A423-210310B8BCED}" type="presParOf" srcId="{094D3113-8914-8549-BF80-1108B8CFC7FB}" destId="{A59FEE89-2CA4-B246-85CD-D30D85762807}" srcOrd="2" destOrd="0" presId="urn:microsoft.com/office/officeart/2016/7/layout/BasicLinearProcessNumbered"/>
    <dgm:cxn modelId="{C11029F0-323F-D44B-A7E2-48E86BC1910A}" type="presParOf" srcId="{094D3113-8914-8549-BF80-1108B8CFC7FB}" destId="{193DD40A-1EA1-5D44-B427-EA3C65BBD396}" srcOrd="3" destOrd="0" presId="urn:microsoft.com/office/officeart/2016/7/layout/BasicLinearProcessNumbered"/>
    <dgm:cxn modelId="{CD9F1E82-DCA0-C74D-A433-D7D4E9377E26}" type="presParOf" srcId="{2AE1E399-22DF-BD40-A735-A275B1389202}" destId="{FFEE12DC-5AF8-2F48-8AEB-70AE26682B1F}" srcOrd="5" destOrd="0" presId="urn:microsoft.com/office/officeart/2016/7/layout/BasicLinearProcessNumbered"/>
    <dgm:cxn modelId="{0B629554-D5D9-DF49-8B7F-F4DCC50A39BB}" type="presParOf" srcId="{2AE1E399-22DF-BD40-A735-A275B1389202}" destId="{540EF333-64FA-1342-8057-4D2A2FF1C47F}" srcOrd="6" destOrd="0" presId="urn:microsoft.com/office/officeart/2016/7/layout/BasicLinearProcessNumbered"/>
    <dgm:cxn modelId="{26569670-F2B2-EE45-A869-CFD682590853}" type="presParOf" srcId="{540EF333-64FA-1342-8057-4D2A2FF1C47F}" destId="{6F80D824-0C4E-7B45-B9A6-3704702569B4}" srcOrd="0" destOrd="0" presId="urn:microsoft.com/office/officeart/2016/7/layout/BasicLinearProcessNumbered"/>
    <dgm:cxn modelId="{82A0D847-BB0F-0049-83E6-FA3740247FF1}" type="presParOf" srcId="{540EF333-64FA-1342-8057-4D2A2FF1C47F}" destId="{AEA14BA1-4F69-9A4C-BDEB-1F06E4EAB5F3}" srcOrd="1" destOrd="0" presId="urn:microsoft.com/office/officeart/2016/7/layout/BasicLinearProcessNumbered"/>
    <dgm:cxn modelId="{D554811B-5356-D546-B58D-576A74753EDC}" type="presParOf" srcId="{540EF333-64FA-1342-8057-4D2A2FF1C47F}" destId="{D3595D4C-EE19-114B-8A12-9C3F4DEB60D2}" srcOrd="2" destOrd="0" presId="urn:microsoft.com/office/officeart/2016/7/layout/BasicLinearProcessNumbered"/>
    <dgm:cxn modelId="{3C783E10-5562-AE4B-97CB-9B38EAAA98EB}" type="presParOf" srcId="{540EF333-64FA-1342-8057-4D2A2FF1C47F}" destId="{10422DA7-63C8-0641-A297-272D27C4FBA0}" srcOrd="3" destOrd="0" presId="urn:microsoft.com/office/officeart/2016/7/layout/BasicLinearProcessNumbered"/>
    <dgm:cxn modelId="{FD9D7C4D-50E8-BA40-909F-D5D27311A5E6}" type="presParOf" srcId="{2AE1E399-22DF-BD40-A735-A275B1389202}" destId="{EAA97FE6-D080-4748-831C-5E5684A27935}" srcOrd="7" destOrd="0" presId="urn:microsoft.com/office/officeart/2016/7/layout/BasicLinearProcessNumbered"/>
    <dgm:cxn modelId="{27BC8118-A6E7-8741-AB4B-F50EE4B9B21B}" type="presParOf" srcId="{2AE1E399-22DF-BD40-A735-A275B1389202}" destId="{9359E86C-C757-D643-8637-BCC4C175FD10}" srcOrd="8" destOrd="0" presId="urn:microsoft.com/office/officeart/2016/7/layout/BasicLinearProcessNumbered"/>
    <dgm:cxn modelId="{7158F696-8742-F143-932C-06C3434049C9}" type="presParOf" srcId="{9359E86C-C757-D643-8637-BCC4C175FD10}" destId="{1F567D43-6E7C-4B41-A065-057CEE300703}" srcOrd="0" destOrd="0" presId="urn:microsoft.com/office/officeart/2016/7/layout/BasicLinearProcessNumbered"/>
    <dgm:cxn modelId="{C266997D-FEA6-7C46-8C27-B498E4AE07A6}" type="presParOf" srcId="{9359E86C-C757-D643-8637-BCC4C175FD10}" destId="{F92B0149-5AFD-5245-A3AC-42D948C5148B}" srcOrd="1" destOrd="0" presId="urn:microsoft.com/office/officeart/2016/7/layout/BasicLinearProcessNumbered"/>
    <dgm:cxn modelId="{685F3EAE-03A3-4244-B35E-B1EBD9DF59AE}" type="presParOf" srcId="{9359E86C-C757-D643-8637-BCC4C175FD10}" destId="{32CF4894-FF3F-2F4B-88A8-85EBE4B8BF70}" srcOrd="2" destOrd="0" presId="urn:microsoft.com/office/officeart/2016/7/layout/BasicLinearProcessNumbered"/>
    <dgm:cxn modelId="{9588205F-B723-0D4D-A3AF-CD3224B8A888}" type="presParOf" srcId="{9359E86C-C757-D643-8637-BCC4C175FD10}" destId="{8001F974-BDBA-1343-B1BA-CE917D9F0D3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6396EB-847F-485A-BC67-C001466D1B3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088ED46-F5E1-43A2-81D1-5FBDFA7FD085}">
      <dgm:prSet/>
      <dgm:spPr/>
      <dgm:t>
        <a:bodyPr/>
        <a:lstStyle/>
        <a:p>
          <a:r>
            <a:rPr lang="en-US"/>
            <a:t>Short term </a:t>
          </a:r>
        </a:p>
      </dgm:t>
    </dgm:pt>
    <dgm:pt modelId="{83833A3F-4F11-47FB-AEC0-F40B975DBEC2}" type="parTrans" cxnId="{F5B98380-91D4-45B2-A736-1BA0E17182A0}">
      <dgm:prSet/>
      <dgm:spPr/>
      <dgm:t>
        <a:bodyPr/>
        <a:lstStyle/>
        <a:p>
          <a:endParaRPr lang="en-US"/>
        </a:p>
      </dgm:t>
    </dgm:pt>
    <dgm:pt modelId="{5486E528-DC49-43B2-8455-FCCD13D3DE15}" type="sibTrans" cxnId="{F5B98380-91D4-45B2-A736-1BA0E17182A0}">
      <dgm:prSet/>
      <dgm:spPr/>
      <dgm:t>
        <a:bodyPr/>
        <a:lstStyle/>
        <a:p>
          <a:endParaRPr lang="en-US"/>
        </a:p>
      </dgm:t>
    </dgm:pt>
    <dgm:pt modelId="{2A6D8AEA-C975-4335-90CE-6C9930902A18}">
      <dgm:prSet/>
      <dgm:spPr/>
      <dgm:t>
        <a:bodyPr/>
        <a:lstStyle/>
        <a:p>
          <a:r>
            <a:rPr lang="en-US"/>
            <a:t>Students may not take an ungraded assessment seriously</a:t>
          </a:r>
        </a:p>
      </dgm:t>
    </dgm:pt>
    <dgm:pt modelId="{3F43F1A9-C0AC-4B31-9D20-D78A60ADC7EF}" type="parTrans" cxnId="{55D2EB79-947E-4159-923B-35C7ADA808CB}">
      <dgm:prSet/>
      <dgm:spPr/>
      <dgm:t>
        <a:bodyPr/>
        <a:lstStyle/>
        <a:p>
          <a:endParaRPr lang="en-US"/>
        </a:p>
      </dgm:t>
    </dgm:pt>
    <dgm:pt modelId="{F133F2E5-0F14-4D44-8B31-892ABC2D788F}" type="sibTrans" cxnId="{55D2EB79-947E-4159-923B-35C7ADA808CB}">
      <dgm:prSet/>
      <dgm:spPr/>
      <dgm:t>
        <a:bodyPr/>
        <a:lstStyle/>
        <a:p>
          <a:endParaRPr lang="en-US"/>
        </a:p>
      </dgm:t>
    </dgm:pt>
    <dgm:pt modelId="{FBD48D0A-3F54-4A3F-8821-89ABF4E2A810}">
      <dgm:prSet/>
      <dgm:spPr/>
      <dgm:t>
        <a:bodyPr/>
        <a:lstStyle/>
        <a:p>
          <a:r>
            <a:rPr lang="en-US"/>
            <a:t>Open to inaccurate assumptions</a:t>
          </a:r>
        </a:p>
      </dgm:t>
    </dgm:pt>
    <dgm:pt modelId="{66095658-E22B-4E83-AAD4-B30A519D7C28}" type="parTrans" cxnId="{3AC5D1CF-F4E7-45DB-B155-F618ADA26419}">
      <dgm:prSet/>
      <dgm:spPr/>
      <dgm:t>
        <a:bodyPr/>
        <a:lstStyle/>
        <a:p>
          <a:endParaRPr lang="en-US"/>
        </a:p>
      </dgm:t>
    </dgm:pt>
    <dgm:pt modelId="{FEEF1873-7ECC-407E-B58A-26133FD82756}" type="sibTrans" cxnId="{3AC5D1CF-F4E7-45DB-B155-F618ADA26419}">
      <dgm:prSet/>
      <dgm:spPr/>
      <dgm:t>
        <a:bodyPr/>
        <a:lstStyle/>
        <a:p>
          <a:endParaRPr lang="en-US"/>
        </a:p>
      </dgm:t>
    </dgm:pt>
    <dgm:pt modelId="{2715EB4E-F1C8-481E-9335-D8D3A2FF3672}">
      <dgm:prSet/>
      <dgm:spPr/>
      <dgm:t>
        <a:bodyPr/>
        <a:lstStyle/>
        <a:p>
          <a:r>
            <a:rPr lang="en-US"/>
            <a:t>Student anxiety</a:t>
          </a:r>
        </a:p>
      </dgm:t>
    </dgm:pt>
    <dgm:pt modelId="{25C67235-436B-477E-9CDF-98EC7192CDAA}" type="parTrans" cxnId="{52D5C826-EE2D-4FF2-8646-40705E3EA14F}">
      <dgm:prSet/>
      <dgm:spPr/>
      <dgm:t>
        <a:bodyPr/>
        <a:lstStyle/>
        <a:p>
          <a:endParaRPr lang="en-US"/>
        </a:p>
      </dgm:t>
    </dgm:pt>
    <dgm:pt modelId="{EDD53085-465E-4C6C-8A12-C8D51F028ED4}" type="sibTrans" cxnId="{52D5C826-EE2D-4FF2-8646-40705E3EA14F}">
      <dgm:prSet/>
      <dgm:spPr/>
      <dgm:t>
        <a:bodyPr/>
        <a:lstStyle/>
        <a:p>
          <a:endParaRPr lang="en-US"/>
        </a:p>
      </dgm:t>
    </dgm:pt>
    <dgm:pt modelId="{9951EE23-C9F7-4D0A-A989-37998A802CE9}">
      <dgm:prSet/>
      <dgm:spPr/>
      <dgm:t>
        <a:bodyPr/>
        <a:lstStyle/>
        <a:p>
          <a:r>
            <a:rPr lang="en-US"/>
            <a:t>Time-consuming</a:t>
          </a:r>
        </a:p>
      </dgm:t>
    </dgm:pt>
    <dgm:pt modelId="{BE305C99-B36C-4BDC-995D-971CE0034622}" type="parTrans" cxnId="{3AE22EAA-2F46-4586-9EB1-A79A9C41C8A0}">
      <dgm:prSet/>
      <dgm:spPr/>
      <dgm:t>
        <a:bodyPr/>
        <a:lstStyle/>
        <a:p>
          <a:endParaRPr lang="en-US"/>
        </a:p>
      </dgm:t>
    </dgm:pt>
    <dgm:pt modelId="{FDA6A20F-D510-40DB-ABD9-921FC44DCB7D}" type="sibTrans" cxnId="{3AE22EAA-2F46-4586-9EB1-A79A9C41C8A0}">
      <dgm:prSet/>
      <dgm:spPr/>
      <dgm:t>
        <a:bodyPr/>
        <a:lstStyle/>
        <a:p>
          <a:endParaRPr lang="en-US"/>
        </a:p>
      </dgm:t>
    </dgm:pt>
    <dgm:pt modelId="{1CBB11A4-D066-BC41-8129-5DA9B45FF69D}" type="pres">
      <dgm:prSet presAssocID="{216396EB-847F-485A-BC67-C001466D1B3A}" presName="linear" presStyleCnt="0">
        <dgm:presLayoutVars>
          <dgm:animLvl val="lvl"/>
          <dgm:resizeHandles val="exact"/>
        </dgm:presLayoutVars>
      </dgm:prSet>
      <dgm:spPr/>
    </dgm:pt>
    <dgm:pt modelId="{6BE0978D-C66B-0A40-B7C4-AB5AE574BF55}" type="pres">
      <dgm:prSet presAssocID="{0088ED46-F5E1-43A2-81D1-5FBDFA7FD085}" presName="parentText" presStyleLbl="node1" presStyleIdx="0" presStyleCnt="5">
        <dgm:presLayoutVars>
          <dgm:chMax val="0"/>
          <dgm:bulletEnabled val="1"/>
        </dgm:presLayoutVars>
      </dgm:prSet>
      <dgm:spPr/>
    </dgm:pt>
    <dgm:pt modelId="{8E85D74A-8F50-D648-A0AF-D873750254FD}" type="pres">
      <dgm:prSet presAssocID="{5486E528-DC49-43B2-8455-FCCD13D3DE15}" presName="spacer" presStyleCnt="0"/>
      <dgm:spPr/>
    </dgm:pt>
    <dgm:pt modelId="{266718AC-81A4-8A4F-AE2C-5795E89D1D25}" type="pres">
      <dgm:prSet presAssocID="{2A6D8AEA-C975-4335-90CE-6C9930902A18}" presName="parentText" presStyleLbl="node1" presStyleIdx="1" presStyleCnt="5">
        <dgm:presLayoutVars>
          <dgm:chMax val="0"/>
          <dgm:bulletEnabled val="1"/>
        </dgm:presLayoutVars>
      </dgm:prSet>
      <dgm:spPr/>
    </dgm:pt>
    <dgm:pt modelId="{1B1762F5-A3A4-AF4E-8E64-257E8F8DFB75}" type="pres">
      <dgm:prSet presAssocID="{F133F2E5-0F14-4D44-8B31-892ABC2D788F}" presName="spacer" presStyleCnt="0"/>
      <dgm:spPr/>
    </dgm:pt>
    <dgm:pt modelId="{5F1154B6-2B4F-CA46-A408-4F210ACCF66B}" type="pres">
      <dgm:prSet presAssocID="{FBD48D0A-3F54-4A3F-8821-89ABF4E2A810}" presName="parentText" presStyleLbl="node1" presStyleIdx="2" presStyleCnt="5">
        <dgm:presLayoutVars>
          <dgm:chMax val="0"/>
          <dgm:bulletEnabled val="1"/>
        </dgm:presLayoutVars>
      </dgm:prSet>
      <dgm:spPr/>
    </dgm:pt>
    <dgm:pt modelId="{8F303AA5-92AA-7248-9B9A-A22250C21849}" type="pres">
      <dgm:prSet presAssocID="{FEEF1873-7ECC-407E-B58A-26133FD82756}" presName="spacer" presStyleCnt="0"/>
      <dgm:spPr/>
    </dgm:pt>
    <dgm:pt modelId="{B44EB95F-5B70-094E-83AA-22718B6AEBE3}" type="pres">
      <dgm:prSet presAssocID="{2715EB4E-F1C8-481E-9335-D8D3A2FF3672}" presName="parentText" presStyleLbl="node1" presStyleIdx="3" presStyleCnt="5">
        <dgm:presLayoutVars>
          <dgm:chMax val="0"/>
          <dgm:bulletEnabled val="1"/>
        </dgm:presLayoutVars>
      </dgm:prSet>
      <dgm:spPr/>
    </dgm:pt>
    <dgm:pt modelId="{48163F3E-BA6A-C549-81D2-A25D3A1605BF}" type="pres">
      <dgm:prSet presAssocID="{EDD53085-465E-4C6C-8A12-C8D51F028ED4}" presName="spacer" presStyleCnt="0"/>
      <dgm:spPr/>
    </dgm:pt>
    <dgm:pt modelId="{6D20DACF-99D2-474F-B716-E4B48E3D9988}" type="pres">
      <dgm:prSet presAssocID="{9951EE23-C9F7-4D0A-A989-37998A802CE9}" presName="parentText" presStyleLbl="node1" presStyleIdx="4" presStyleCnt="5">
        <dgm:presLayoutVars>
          <dgm:chMax val="0"/>
          <dgm:bulletEnabled val="1"/>
        </dgm:presLayoutVars>
      </dgm:prSet>
      <dgm:spPr/>
    </dgm:pt>
  </dgm:ptLst>
  <dgm:cxnLst>
    <dgm:cxn modelId="{52D5C826-EE2D-4FF2-8646-40705E3EA14F}" srcId="{216396EB-847F-485A-BC67-C001466D1B3A}" destId="{2715EB4E-F1C8-481E-9335-D8D3A2FF3672}" srcOrd="3" destOrd="0" parTransId="{25C67235-436B-477E-9CDF-98EC7192CDAA}" sibTransId="{EDD53085-465E-4C6C-8A12-C8D51F028ED4}"/>
    <dgm:cxn modelId="{9EE42D57-1067-ED45-A865-EA540408C413}" type="presOf" srcId="{9951EE23-C9F7-4D0A-A989-37998A802CE9}" destId="{6D20DACF-99D2-474F-B716-E4B48E3D9988}" srcOrd="0" destOrd="0" presId="urn:microsoft.com/office/officeart/2005/8/layout/vList2"/>
    <dgm:cxn modelId="{09508D77-E417-274F-B3A5-36D3D2C02406}" type="presOf" srcId="{2A6D8AEA-C975-4335-90CE-6C9930902A18}" destId="{266718AC-81A4-8A4F-AE2C-5795E89D1D25}" srcOrd="0" destOrd="0" presId="urn:microsoft.com/office/officeart/2005/8/layout/vList2"/>
    <dgm:cxn modelId="{55D2EB79-947E-4159-923B-35C7ADA808CB}" srcId="{216396EB-847F-485A-BC67-C001466D1B3A}" destId="{2A6D8AEA-C975-4335-90CE-6C9930902A18}" srcOrd="1" destOrd="0" parTransId="{3F43F1A9-C0AC-4B31-9D20-D78A60ADC7EF}" sibTransId="{F133F2E5-0F14-4D44-8B31-892ABC2D788F}"/>
    <dgm:cxn modelId="{F5B98380-91D4-45B2-A736-1BA0E17182A0}" srcId="{216396EB-847F-485A-BC67-C001466D1B3A}" destId="{0088ED46-F5E1-43A2-81D1-5FBDFA7FD085}" srcOrd="0" destOrd="0" parTransId="{83833A3F-4F11-47FB-AEC0-F40B975DBEC2}" sibTransId="{5486E528-DC49-43B2-8455-FCCD13D3DE15}"/>
    <dgm:cxn modelId="{50B61F8E-780E-3E4D-80D6-B61D3B4F604F}" type="presOf" srcId="{0088ED46-F5E1-43A2-81D1-5FBDFA7FD085}" destId="{6BE0978D-C66B-0A40-B7C4-AB5AE574BF55}" srcOrd="0" destOrd="0" presId="urn:microsoft.com/office/officeart/2005/8/layout/vList2"/>
    <dgm:cxn modelId="{FDD9BA9C-0A54-1649-B820-10B778420442}" type="presOf" srcId="{216396EB-847F-485A-BC67-C001466D1B3A}" destId="{1CBB11A4-D066-BC41-8129-5DA9B45FF69D}" srcOrd="0" destOrd="0" presId="urn:microsoft.com/office/officeart/2005/8/layout/vList2"/>
    <dgm:cxn modelId="{3AE22EAA-2F46-4586-9EB1-A79A9C41C8A0}" srcId="{216396EB-847F-485A-BC67-C001466D1B3A}" destId="{9951EE23-C9F7-4D0A-A989-37998A802CE9}" srcOrd="4" destOrd="0" parTransId="{BE305C99-B36C-4BDC-995D-971CE0034622}" sibTransId="{FDA6A20F-D510-40DB-ABD9-921FC44DCB7D}"/>
    <dgm:cxn modelId="{E5F016AB-9AFD-0849-BC7A-34389C4BF679}" type="presOf" srcId="{2715EB4E-F1C8-481E-9335-D8D3A2FF3672}" destId="{B44EB95F-5B70-094E-83AA-22718B6AEBE3}" srcOrd="0" destOrd="0" presId="urn:microsoft.com/office/officeart/2005/8/layout/vList2"/>
    <dgm:cxn modelId="{B39CFFC7-E6F7-074F-9A31-B28D57C2BE7C}" type="presOf" srcId="{FBD48D0A-3F54-4A3F-8821-89ABF4E2A810}" destId="{5F1154B6-2B4F-CA46-A408-4F210ACCF66B}" srcOrd="0" destOrd="0" presId="urn:microsoft.com/office/officeart/2005/8/layout/vList2"/>
    <dgm:cxn modelId="{3AC5D1CF-F4E7-45DB-B155-F618ADA26419}" srcId="{216396EB-847F-485A-BC67-C001466D1B3A}" destId="{FBD48D0A-3F54-4A3F-8821-89ABF4E2A810}" srcOrd="2" destOrd="0" parTransId="{66095658-E22B-4E83-AAD4-B30A519D7C28}" sibTransId="{FEEF1873-7ECC-407E-B58A-26133FD82756}"/>
    <dgm:cxn modelId="{9B77B769-94F4-0E41-BAAF-6638627E219D}" type="presParOf" srcId="{1CBB11A4-D066-BC41-8129-5DA9B45FF69D}" destId="{6BE0978D-C66B-0A40-B7C4-AB5AE574BF55}" srcOrd="0" destOrd="0" presId="urn:microsoft.com/office/officeart/2005/8/layout/vList2"/>
    <dgm:cxn modelId="{93423FA0-DEF0-EE4C-9804-A96C5CD9475F}" type="presParOf" srcId="{1CBB11A4-D066-BC41-8129-5DA9B45FF69D}" destId="{8E85D74A-8F50-D648-A0AF-D873750254FD}" srcOrd="1" destOrd="0" presId="urn:microsoft.com/office/officeart/2005/8/layout/vList2"/>
    <dgm:cxn modelId="{2EAB8A2D-2A28-854B-BCBC-66D381A9DE51}" type="presParOf" srcId="{1CBB11A4-D066-BC41-8129-5DA9B45FF69D}" destId="{266718AC-81A4-8A4F-AE2C-5795E89D1D25}" srcOrd="2" destOrd="0" presId="urn:microsoft.com/office/officeart/2005/8/layout/vList2"/>
    <dgm:cxn modelId="{9B32B1DE-8DB2-A546-861A-B592FAAE39DA}" type="presParOf" srcId="{1CBB11A4-D066-BC41-8129-5DA9B45FF69D}" destId="{1B1762F5-A3A4-AF4E-8E64-257E8F8DFB75}" srcOrd="3" destOrd="0" presId="urn:microsoft.com/office/officeart/2005/8/layout/vList2"/>
    <dgm:cxn modelId="{3A9F2240-F2EB-9F45-9681-6651B58F99A7}" type="presParOf" srcId="{1CBB11A4-D066-BC41-8129-5DA9B45FF69D}" destId="{5F1154B6-2B4F-CA46-A408-4F210ACCF66B}" srcOrd="4" destOrd="0" presId="urn:microsoft.com/office/officeart/2005/8/layout/vList2"/>
    <dgm:cxn modelId="{7077CC54-F573-E44B-AA31-74B56FE8E126}" type="presParOf" srcId="{1CBB11A4-D066-BC41-8129-5DA9B45FF69D}" destId="{8F303AA5-92AA-7248-9B9A-A22250C21849}" srcOrd="5" destOrd="0" presId="urn:microsoft.com/office/officeart/2005/8/layout/vList2"/>
    <dgm:cxn modelId="{864DED72-78AD-8D47-B865-5847451DA20B}" type="presParOf" srcId="{1CBB11A4-D066-BC41-8129-5DA9B45FF69D}" destId="{B44EB95F-5B70-094E-83AA-22718B6AEBE3}" srcOrd="6" destOrd="0" presId="urn:microsoft.com/office/officeart/2005/8/layout/vList2"/>
    <dgm:cxn modelId="{A5D051F8-3672-534F-A75B-1A598CCF70AE}" type="presParOf" srcId="{1CBB11A4-D066-BC41-8129-5DA9B45FF69D}" destId="{48163F3E-BA6A-C549-81D2-A25D3A1605BF}" srcOrd="7" destOrd="0" presId="urn:microsoft.com/office/officeart/2005/8/layout/vList2"/>
    <dgm:cxn modelId="{96D365AF-50CB-2E44-9E4E-995F01FC5647}" type="presParOf" srcId="{1CBB11A4-D066-BC41-8129-5DA9B45FF69D}" destId="{6D20DACF-99D2-474F-B716-E4B48E3D99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154F5F-DB9E-47A5-9FA0-AB1FE838F2D4}"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86CA457-70FC-4FE9-9DC4-F8BFB6829476}">
      <dgm:prSet/>
      <dgm:spPr/>
      <dgm:t>
        <a:bodyPr/>
        <a:lstStyle/>
        <a:p>
          <a:r>
            <a:rPr lang="en-US"/>
            <a:t>Dear Students, </a:t>
          </a:r>
          <a:br>
            <a:rPr lang="en-US"/>
          </a:br>
          <a:r>
            <a:rPr lang="en-US"/>
            <a:t>Welcome to your course. Please respond to this email and answer the following questions:</a:t>
          </a:r>
        </a:p>
      </dgm:t>
    </dgm:pt>
    <dgm:pt modelId="{5EC39DCF-8DE2-4D3F-B56E-F07B9FB89641}" type="parTrans" cxnId="{9769B0C5-F717-4088-9A05-D3DB55EE69D7}">
      <dgm:prSet/>
      <dgm:spPr/>
      <dgm:t>
        <a:bodyPr/>
        <a:lstStyle/>
        <a:p>
          <a:endParaRPr lang="en-US"/>
        </a:p>
      </dgm:t>
    </dgm:pt>
    <dgm:pt modelId="{1E7C1FC9-9BC5-45AC-9BFC-4A852ED065B3}" type="sibTrans" cxnId="{9769B0C5-F717-4088-9A05-D3DB55EE69D7}">
      <dgm:prSet/>
      <dgm:spPr/>
      <dgm:t>
        <a:bodyPr/>
        <a:lstStyle/>
        <a:p>
          <a:endParaRPr lang="en-US"/>
        </a:p>
      </dgm:t>
    </dgm:pt>
    <dgm:pt modelId="{C5D86811-55F1-427B-A4FA-BA521913C741}">
      <dgm:prSet/>
      <dgm:spPr/>
      <dgm:t>
        <a:bodyPr/>
        <a:lstStyle/>
        <a:p>
          <a:r>
            <a:rPr lang="en-US"/>
            <a:t>What is your experience with the concepts covered in this course?</a:t>
          </a:r>
        </a:p>
      </dgm:t>
    </dgm:pt>
    <dgm:pt modelId="{F816121A-7788-4917-B164-47D67764F79F}" type="parTrans" cxnId="{FA9E59D6-9CEE-4AD2-A35C-368FB67C90A7}">
      <dgm:prSet/>
      <dgm:spPr/>
      <dgm:t>
        <a:bodyPr/>
        <a:lstStyle/>
        <a:p>
          <a:endParaRPr lang="en-US"/>
        </a:p>
      </dgm:t>
    </dgm:pt>
    <dgm:pt modelId="{52FA5150-2704-4835-95BF-B190D0A71875}" type="sibTrans" cxnId="{FA9E59D6-9CEE-4AD2-A35C-368FB67C90A7}">
      <dgm:prSet/>
      <dgm:spPr/>
      <dgm:t>
        <a:bodyPr/>
        <a:lstStyle/>
        <a:p>
          <a:endParaRPr lang="en-US"/>
        </a:p>
      </dgm:t>
    </dgm:pt>
    <dgm:pt modelId="{BA88A84F-BDB9-48D8-80CE-32BE9CAB160E}">
      <dgm:prSet/>
      <dgm:spPr/>
      <dgm:t>
        <a:bodyPr/>
        <a:lstStyle/>
        <a:p>
          <a:r>
            <a:rPr lang="en-US"/>
            <a:t>Is there anything I should know about you that might interfere with your ability to be successful in this course?</a:t>
          </a:r>
        </a:p>
      </dgm:t>
    </dgm:pt>
    <dgm:pt modelId="{DC645641-C11D-44E0-95BF-B5B04A961E78}" type="parTrans" cxnId="{B2CF889D-9AD4-4B26-BD0B-774E58BFCB18}">
      <dgm:prSet/>
      <dgm:spPr/>
      <dgm:t>
        <a:bodyPr/>
        <a:lstStyle/>
        <a:p>
          <a:endParaRPr lang="en-US"/>
        </a:p>
      </dgm:t>
    </dgm:pt>
    <dgm:pt modelId="{06F73634-6A73-46F3-BA2D-0AD17A50C0D2}" type="sibTrans" cxnId="{B2CF889D-9AD4-4B26-BD0B-774E58BFCB18}">
      <dgm:prSet/>
      <dgm:spPr/>
      <dgm:t>
        <a:bodyPr/>
        <a:lstStyle/>
        <a:p>
          <a:endParaRPr lang="en-US"/>
        </a:p>
      </dgm:t>
    </dgm:pt>
    <dgm:pt modelId="{80D9BADC-C42D-41C3-A912-E6751621693B}">
      <dgm:prSet/>
      <dgm:spPr/>
      <dgm:t>
        <a:bodyPr/>
        <a:lstStyle/>
        <a:p>
          <a:r>
            <a:rPr lang="en-US"/>
            <a:t>What are your general feelings about this course?</a:t>
          </a:r>
        </a:p>
      </dgm:t>
    </dgm:pt>
    <dgm:pt modelId="{DBC01770-17FB-45BB-85A2-7CB9D8325FFA}" type="parTrans" cxnId="{9811ADA2-E4F6-446D-9B29-15A8F4F7C932}">
      <dgm:prSet/>
      <dgm:spPr/>
      <dgm:t>
        <a:bodyPr/>
        <a:lstStyle/>
        <a:p>
          <a:endParaRPr lang="en-US"/>
        </a:p>
      </dgm:t>
    </dgm:pt>
    <dgm:pt modelId="{F5CFB7C7-E386-4E96-BFB4-6D3E7BF2B1CA}" type="sibTrans" cxnId="{9811ADA2-E4F6-446D-9B29-15A8F4F7C932}">
      <dgm:prSet/>
      <dgm:spPr/>
      <dgm:t>
        <a:bodyPr/>
        <a:lstStyle/>
        <a:p>
          <a:endParaRPr lang="en-US"/>
        </a:p>
      </dgm:t>
    </dgm:pt>
    <dgm:pt modelId="{ED28F3E0-2354-224E-9116-560E9B09F8B8}" type="pres">
      <dgm:prSet presAssocID="{FB154F5F-DB9E-47A5-9FA0-AB1FE838F2D4}" presName="vert0" presStyleCnt="0">
        <dgm:presLayoutVars>
          <dgm:dir/>
          <dgm:animOne val="branch"/>
          <dgm:animLvl val="lvl"/>
        </dgm:presLayoutVars>
      </dgm:prSet>
      <dgm:spPr/>
    </dgm:pt>
    <dgm:pt modelId="{FD86DEE0-9E18-C94B-991D-0281658DD91E}" type="pres">
      <dgm:prSet presAssocID="{686CA457-70FC-4FE9-9DC4-F8BFB6829476}" presName="thickLine" presStyleLbl="alignNode1" presStyleIdx="0" presStyleCnt="4"/>
      <dgm:spPr/>
    </dgm:pt>
    <dgm:pt modelId="{5C49E0CC-DAD0-A442-B84D-8414F94E10AD}" type="pres">
      <dgm:prSet presAssocID="{686CA457-70FC-4FE9-9DC4-F8BFB6829476}" presName="horz1" presStyleCnt="0"/>
      <dgm:spPr/>
    </dgm:pt>
    <dgm:pt modelId="{D46C1973-D67A-EE48-BEA4-E7B92D895558}" type="pres">
      <dgm:prSet presAssocID="{686CA457-70FC-4FE9-9DC4-F8BFB6829476}" presName="tx1" presStyleLbl="revTx" presStyleIdx="0" presStyleCnt="4"/>
      <dgm:spPr/>
    </dgm:pt>
    <dgm:pt modelId="{214F6B87-2684-4B48-8E52-25AFB6C25A34}" type="pres">
      <dgm:prSet presAssocID="{686CA457-70FC-4FE9-9DC4-F8BFB6829476}" presName="vert1" presStyleCnt="0"/>
      <dgm:spPr/>
    </dgm:pt>
    <dgm:pt modelId="{5C2CA909-61BF-D04D-A5FA-6EB7E19F4487}" type="pres">
      <dgm:prSet presAssocID="{C5D86811-55F1-427B-A4FA-BA521913C741}" presName="thickLine" presStyleLbl="alignNode1" presStyleIdx="1" presStyleCnt="4"/>
      <dgm:spPr/>
    </dgm:pt>
    <dgm:pt modelId="{BF402B64-BC68-9F42-AAF3-489209C14DC6}" type="pres">
      <dgm:prSet presAssocID="{C5D86811-55F1-427B-A4FA-BA521913C741}" presName="horz1" presStyleCnt="0"/>
      <dgm:spPr/>
    </dgm:pt>
    <dgm:pt modelId="{ACC61BB3-A236-D148-A0BF-1803699A6BC7}" type="pres">
      <dgm:prSet presAssocID="{C5D86811-55F1-427B-A4FA-BA521913C741}" presName="tx1" presStyleLbl="revTx" presStyleIdx="1" presStyleCnt="4"/>
      <dgm:spPr/>
    </dgm:pt>
    <dgm:pt modelId="{26EF3AB8-9FE2-CD42-9962-FBECEDAD69E1}" type="pres">
      <dgm:prSet presAssocID="{C5D86811-55F1-427B-A4FA-BA521913C741}" presName="vert1" presStyleCnt="0"/>
      <dgm:spPr/>
    </dgm:pt>
    <dgm:pt modelId="{D6F114D5-5C5E-D646-8597-F84295CF5BDE}" type="pres">
      <dgm:prSet presAssocID="{BA88A84F-BDB9-48D8-80CE-32BE9CAB160E}" presName="thickLine" presStyleLbl="alignNode1" presStyleIdx="2" presStyleCnt="4"/>
      <dgm:spPr/>
    </dgm:pt>
    <dgm:pt modelId="{F8A0C230-B29C-E545-9FC6-B69EB358365F}" type="pres">
      <dgm:prSet presAssocID="{BA88A84F-BDB9-48D8-80CE-32BE9CAB160E}" presName="horz1" presStyleCnt="0"/>
      <dgm:spPr/>
    </dgm:pt>
    <dgm:pt modelId="{203C9CFE-AFD7-9248-8D43-626C447955D0}" type="pres">
      <dgm:prSet presAssocID="{BA88A84F-BDB9-48D8-80CE-32BE9CAB160E}" presName="tx1" presStyleLbl="revTx" presStyleIdx="2" presStyleCnt="4"/>
      <dgm:spPr/>
    </dgm:pt>
    <dgm:pt modelId="{6EC878DC-61E5-DA4F-B253-FA373E0BAAB3}" type="pres">
      <dgm:prSet presAssocID="{BA88A84F-BDB9-48D8-80CE-32BE9CAB160E}" presName="vert1" presStyleCnt="0"/>
      <dgm:spPr/>
    </dgm:pt>
    <dgm:pt modelId="{EBB2C586-F316-4746-9EF5-291B09A4E49E}" type="pres">
      <dgm:prSet presAssocID="{80D9BADC-C42D-41C3-A912-E6751621693B}" presName="thickLine" presStyleLbl="alignNode1" presStyleIdx="3" presStyleCnt="4"/>
      <dgm:spPr/>
    </dgm:pt>
    <dgm:pt modelId="{1B0F21F3-4D81-0C47-84BE-4680A20B77D9}" type="pres">
      <dgm:prSet presAssocID="{80D9BADC-C42D-41C3-A912-E6751621693B}" presName="horz1" presStyleCnt="0"/>
      <dgm:spPr/>
    </dgm:pt>
    <dgm:pt modelId="{F27DF175-D87F-394A-8759-CBD42E078815}" type="pres">
      <dgm:prSet presAssocID="{80D9BADC-C42D-41C3-A912-E6751621693B}" presName="tx1" presStyleLbl="revTx" presStyleIdx="3" presStyleCnt="4"/>
      <dgm:spPr/>
    </dgm:pt>
    <dgm:pt modelId="{9258F0DB-014D-9749-8115-7F3B0CE5D5E2}" type="pres">
      <dgm:prSet presAssocID="{80D9BADC-C42D-41C3-A912-E6751621693B}" presName="vert1" presStyleCnt="0"/>
      <dgm:spPr/>
    </dgm:pt>
  </dgm:ptLst>
  <dgm:cxnLst>
    <dgm:cxn modelId="{DA807F04-9C17-094B-AA65-12393888F6D5}" type="presOf" srcId="{FB154F5F-DB9E-47A5-9FA0-AB1FE838F2D4}" destId="{ED28F3E0-2354-224E-9116-560E9B09F8B8}" srcOrd="0" destOrd="0" presId="urn:microsoft.com/office/officeart/2008/layout/LinedList"/>
    <dgm:cxn modelId="{B2CF889D-9AD4-4B26-BD0B-774E58BFCB18}" srcId="{FB154F5F-DB9E-47A5-9FA0-AB1FE838F2D4}" destId="{BA88A84F-BDB9-48D8-80CE-32BE9CAB160E}" srcOrd="2" destOrd="0" parTransId="{DC645641-C11D-44E0-95BF-B5B04A961E78}" sibTransId="{06F73634-6A73-46F3-BA2D-0AD17A50C0D2}"/>
    <dgm:cxn modelId="{9811ADA2-E4F6-446D-9B29-15A8F4F7C932}" srcId="{FB154F5F-DB9E-47A5-9FA0-AB1FE838F2D4}" destId="{80D9BADC-C42D-41C3-A912-E6751621693B}" srcOrd="3" destOrd="0" parTransId="{DBC01770-17FB-45BB-85A2-7CB9D8325FFA}" sibTransId="{F5CFB7C7-E386-4E96-BFB4-6D3E7BF2B1CA}"/>
    <dgm:cxn modelId="{9769B0C5-F717-4088-9A05-D3DB55EE69D7}" srcId="{FB154F5F-DB9E-47A5-9FA0-AB1FE838F2D4}" destId="{686CA457-70FC-4FE9-9DC4-F8BFB6829476}" srcOrd="0" destOrd="0" parTransId="{5EC39DCF-8DE2-4D3F-B56E-F07B9FB89641}" sibTransId="{1E7C1FC9-9BC5-45AC-9BFC-4A852ED065B3}"/>
    <dgm:cxn modelId="{FA9E59D6-9CEE-4AD2-A35C-368FB67C90A7}" srcId="{FB154F5F-DB9E-47A5-9FA0-AB1FE838F2D4}" destId="{C5D86811-55F1-427B-A4FA-BA521913C741}" srcOrd="1" destOrd="0" parTransId="{F816121A-7788-4917-B164-47D67764F79F}" sibTransId="{52FA5150-2704-4835-95BF-B190D0A71875}"/>
    <dgm:cxn modelId="{70CEDBE1-33AF-4B49-8436-4E2906EE38A4}" type="presOf" srcId="{BA88A84F-BDB9-48D8-80CE-32BE9CAB160E}" destId="{203C9CFE-AFD7-9248-8D43-626C447955D0}" srcOrd="0" destOrd="0" presId="urn:microsoft.com/office/officeart/2008/layout/LinedList"/>
    <dgm:cxn modelId="{BC27D4EB-171D-7742-921B-9CD918FAC25D}" type="presOf" srcId="{80D9BADC-C42D-41C3-A912-E6751621693B}" destId="{F27DF175-D87F-394A-8759-CBD42E078815}" srcOrd="0" destOrd="0" presId="urn:microsoft.com/office/officeart/2008/layout/LinedList"/>
    <dgm:cxn modelId="{2E0AD8EF-83AC-C949-AB9D-5D42CCEF334D}" type="presOf" srcId="{686CA457-70FC-4FE9-9DC4-F8BFB6829476}" destId="{D46C1973-D67A-EE48-BEA4-E7B92D895558}" srcOrd="0" destOrd="0" presId="urn:microsoft.com/office/officeart/2008/layout/LinedList"/>
    <dgm:cxn modelId="{13BA88F7-4E62-DB4A-9D33-0EDB9EB7B399}" type="presOf" srcId="{C5D86811-55F1-427B-A4FA-BA521913C741}" destId="{ACC61BB3-A236-D148-A0BF-1803699A6BC7}" srcOrd="0" destOrd="0" presId="urn:microsoft.com/office/officeart/2008/layout/LinedList"/>
    <dgm:cxn modelId="{FEA77A36-3E86-ED46-84C8-C5E8BDDD76AB}" type="presParOf" srcId="{ED28F3E0-2354-224E-9116-560E9B09F8B8}" destId="{FD86DEE0-9E18-C94B-991D-0281658DD91E}" srcOrd="0" destOrd="0" presId="urn:microsoft.com/office/officeart/2008/layout/LinedList"/>
    <dgm:cxn modelId="{EAD9A8C1-C629-074A-8406-DE9B08F2C95C}" type="presParOf" srcId="{ED28F3E0-2354-224E-9116-560E9B09F8B8}" destId="{5C49E0CC-DAD0-A442-B84D-8414F94E10AD}" srcOrd="1" destOrd="0" presId="urn:microsoft.com/office/officeart/2008/layout/LinedList"/>
    <dgm:cxn modelId="{7A9759B8-A374-2D4E-B645-A05BF2DD31B2}" type="presParOf" srcId="{5C49E0CC-DAD0-A442-B84D-8414F94E10AD}" destId="{D46C1973-D67A-EE48-BEA4-E7B92D895558}" srcOrd="0" destOrd="0" presId="urn:microsoft.com/office/officeart/2008/layout/LinedList"/>
    <dgm:cxn modelId="{F84136B7-80B4-9946-96F7-31D36F7E24D7}" type="presParOf" srcId="{5C49E0CC-DAD0-A442-B84D-8414F94E10AD}" destId="{214F6B87-2684-4B48-8E52-25AFB6C25A34}" srcOrd="1" destOrd="0" presId="urn:microsoft.com/office/officeart/2008/layout/LinedList"/>
    <dgm:cxn modelId="{005F12CD-21E0-FB4A-8077-0C9C330259EA}" type="presParOf" srcId="{ED28F3E0-2354-224E-9116-560E9B09F8B8}" destId="{5C2CA909-61BF-D04D-A5FA-6EB7E19F4487}" srcOrd="2" destOrd="0" presId="urn:microsoft.com/office/officeart/2008/layout/LinedList"/>
    <dgm:cxn modelId="{4811D545-9CA9-594C-A87E-4904B386F33B}" type="presParOf" srcId="{ED28F3E0-2354-224E-9116-560E9B09F8B8}" destId="{BF402B64-BC68-9F42-AAF3-489209C14DC6}" srcOrd="3" destOrd="0" presId="urn:microsoft.com/office/officeart/2008/layout/LinedList"/>
    <dgm:cxn modelId="{262A1BE5-3F57-BB4C-A894-8E929753ED1D}" type="presParOf" srcId="{BF402B64-BC68-9F42-AAF3-489209C14DC6}" destId="{ACC61BB3-A236-D148-A0BF-1803699A6BC7}" srcOrd="0" destOrd="0" presId="urn:microsoft.com/office/officeart/2008/layout/LinedList"/>
    <dgm:cxn modelId="{37896C3A-E7D8-4A44-B0E5-086EA8531EE3}" type="presParOf" srcId="{BF402B64-BC68-9F42-AAF3-489209C14DC6}" destId="{26EF3AB8-9FE2-CD42-9962-FBECEDAD69E1}" srcOrd="1" destOrd="0" presId="urn:microsoft.com/office/officeart/2008/layout/LinedList"/>
    <dgm:cxn modelId="{93883896-7B35-9F4F-8930-A7A6B3D70C1A}" type="presParOf" srcId="{ED28F3E0-2354-224E-9116-560E9B09F8B8}" destId="{D6F114D5-5C5E-D646-8597-F84295CF5BDE}" srcOrd="4" destOrd="0" presId="urn:microsoft.com/office/officeart/2008/layout/LinedList"/>
    <dgm:cxn modelId="{DB9BB458-19B2-1A42-96B0-14ED06849E18}" type="presParOf" srcId="{ED28F3E0-2354-224E-9116-560E9B09F8B8}" destId="{F8A0C230-B29C-E545-9FC6-B69EB358365F}" srcOrd="5" destOrd="0" presId="urn:microsoft.com/office/officeart/2008/layout/LinedList"/>
    <dgm:cxn modelId="{A99E451A-D68B-4E42-B170-9AF304DBF00A}" type="presParOf" srcId="{F8A0C230-B29C-E545-9FC6-B69EB358365F}" destId="{203C9CFE-AFD7-9248-8D43-626C447955D0}" srcOrd="0" destOrd="0" presId="urn:microsoft.com/office/officeart/2008/layout/LinedList"/>
    <dgm:cxn modelId="{C742B972-9EE8-FD4E-B2E8-A59EFDD58D23}" type="presParOf" srcId="{F8A0C230-B29C-E545-9FC6-B69EB358365F}" destId="{6EC878DC-61E5-DA4F-B253-FA373E0BAAB3}" srcOrd="1" destOrd="0" presId="urn:microsoft.com/office/officeart/2008/layout/LinedList"/>
    <dgm:cxn modelId="{33001E14-6516-4E4D-BB0E-5D0895908FF8}" type="presParOf" srcId="{ED28F3E0-2354-224E-9116-560E9B09F8B8}" destId="{EBB2C586-F316-4746-9EF5-291B09A4E49E}" srcOrd="6" destOrd="0" presId="urn:microsoft.com/office/officeart/2008/layout/LinedList"/>
    <dgm:cxn modelId="{B47A8DFF-4E49-CB41-AFFB-AD33D479EF10}" type="presParOf" srcId="{ED28F3E0-2354-224E-9116-560E9B09F8B8}" destId="{1B0F21F3-4D81-0C47-84BE-4680A20B77D9}" srcOrd="7" destOrd="0" presId="urn:microsoft.com/office/officeart/2008/layout/LinedList"/>
    <dgm:cxn modelId="{BE88342D-D314-2F40-B70A-46AC7D249708}" type="presParOf" srcId="{1B0F21F3-4D81-0C47-84BE-4680A20B77D9}" destId="{F27DF175-D87F-394A-8759-CBD42E078815}" srcOrd="0" destOrd="0" presId="urn:microsoft.com/office/officeart/2008/layout/LinedList"/>
    <dgm:cxn modelId="{33CEC056-05FA-954F-A581-6CA9FD5E6E9B}" type="presParOf" srcId="{1B0F21F3-4D81-0C47-84BE-4680A20B77D9}" destId="{9258F0DB-014D-9749-8115-7F3B0CE5D5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648E1-D53A-F948-92B7-E7D0A538AA4D}" type="doc">
      <dgm:prSet loTypeId="urn:microsoft.com/office/officeart/2005/8/layout/process3" loCatId="" qsTypeId="urn:microsoft.com/office/officeart/2005/8/quickstyle/simple1" qsCatId="simple" csTypeId="urn:microsoft.com/office/officeart/2005/8/colors/accent1_2" csCatId="accent1" phldr="1"/>
      <dgm:spPr/>
    </dgm:pt>
    <dgm:pt modelId="{C7FBA75A-AD59-FC41-AF34-13DD4CDA8B93}">
      <dgm:prSet phldrT="[Text]" custT="1"/>
      <dgm:spPr/>
      <dgm:t>
        <a:bodyPr/>
        <a:lstStyle/>
        <a:p>
          <a:r>
            <a:rPr lang="en-US" sz="3200" dirty="0"/>
            <a:t>Diagnostic</a:t>
          </a:r>
          <a:endParaRPr lang="en-US" sz="2200" dirty="0"/>
        </a:p>
      </dgm:t>
    </dgm:pt>
    <dgm:pt modelId="{F924AE1C-36BA-7C49-B0CC-22B34257757E}" type="parTrans" cxnId="{75B41198-A356-024F-A698-B8B5D29DEC08}">
      <dgm:prSet/>
      <dgm:spPr/>
      <dgm:t>
        <a:bodyPr/>
        <a:lstStyle/>
        <a:p>
          <a:endParaRPr lang="en-US"/>
        </a:p>
      </dgm:t>
    </dgm:pt>
    <dgm:pt modelId="{5EB64B29-2F2A-7B4B-B872-EB870A17940F}" type="sibTrans" cxnId="{75B41198-A356-024F-A698-B8B5D29DEC08}">
      <dgm:prSet/>
      <dgm:spPr/>
      <dgm:t>
        <a:bodyPr/>
        <a:lstStyle/>
        <a:p>
          <a:endParaRPr lang="en-US"/>
        </a:p>
      </dgm:t>
    </dgm:pt>
    <dgm:pt modelId="{47E1942F-02E4-E349-8BBD-5D6AEC30E57F}">
      <dgm:prSet phldrT="[Text]" custT="1"/>
      <dgm:spPr/>
      <dgm:t>
        <a:bodyPr/>
        <a:lstStyle/>
        <a:p>
          <a:r>
            <a:rPr lang="en-US" sz="3200" dirty="0"/>
            <a:t>Formative</a:t>
          </a:r>
          <a:r>
            <a:rPr lang="en-US" sz="2200" dirty="0"/>
            <a:t>	</a:t>
          </a:r>
        </a:p>
      </dgm:t>
    </dgm:pt>
    <dgm:pt modelId="{C5B6CAC8-56C3-904C-8E1C-E7CCB51C1189}" type="parTrans" cxnId="{A63F1C7F-BE35-454E-B4AA-99578F01B0BE}">
      <dgm:prSet/>
      <dgm:spPr/>
      <dgm:t>
        <a:bodyPr/>
        <a:lstStyle/>
        <a:p>
          <a:endParaRPr lang="en-US"/>
        </a:p>
      </dgm:t>
    </dgm:pt>
    <dgm:pt modelId="{EE9F793E-AE89-8042-B3E0-CE7C5EEC745D}" type="sibTrans" cxnId="{A63F1C7F-BE35-454E-B4AA-99578F01B0BE}">
      <dgm:prSet/>
      <dgm:spPr/>
      <dgm:t>
        <a:bodyPr/>
        <a:lstStyle/>
        <a:p>
          <a:endParaRPr lang="en-US"/>
        </a:p>
      </dgm:t>
    </dgm:pt>
    <dgm:pt modelId="{1F7AAA8A-5208-CD4B-8552-103424021CC2}">
      <dgm:prSet phldrT="[Text]"/>
      <dgm:spPr/>
      <dgm:t>
        <a:bodyPr/>
        <a:lstStyle/>
        <a:p>
          <a:r>
            <a:rPr lang="en-US" dirty="0"/>
            <a:t>Summative</a:t>
          </a:r>
        </a:p>
      </dgm:t>
    </dgm:pt>
    <dgm:pt modelId="{CC9AE140-28EF-D041-B2C2-08BF4476221B}" type="parTrans" cxnId="{16B4F662-9D7C-8245-8AA0-5BCCE24D0F7F}">
      <dgm:prSet/>
      <dgm:spPr/>
      <dgm:t>
        <a:bodyPr/>
        <a:lstStyle/>
        <a:p>
          <a:endParaRPr lang="en-US"/>
        </a:p>
      </dgm:t>
    </dgm:pt>
    <dgm:pt modelId="{B04AE3EB-8A3C-3A44-A145-304C4387EC58}" type="sibTrans" cxnId="{16B4F662-9D7C-8245-8AA0-5BCCE24D0F7F}">
      <dgm:prSet/>
      <dgm:spPr/>
      <dgm:t>
        <a:bodyPr/>
        <a:lstStyle/>
        <a:p>
          <a:endParaRPr lang="en-US"/>
        </a:p>
      </dgm:t>
    </dgm:pt>
    <dgm:pt modelId="{CFDD6D7B-C815-EB49-A76F-8532366E2202}" type="pres">
      <dgm:prSet presAssocID="{760648E1-D53A-F948-92B7-E7D0A538AA4D}" presName="linearFlow" presStyleCnt="0">
        <dgm:presLayoutVars>
          <dgm:dir/>
          <dgm:animLvl val="lvl"/>
          <dgm:resizeHandles val="exact"/>
        </dgm:presLayoutVars>
      </dgm:prSet>
      <dgm:spPr/>
    </dgm:pt>
    <dgm:pt modelId="{03C9BE2F-D412-DB40-B479-0B6FF41F8644}" type="pres">
      <dgm:prSet presAssocID="{C7FBA75A-AD59-FC41-AF34-13DD4CDA8B93}" presName="composite" presStyleCnt="0"/>
      <dgm:spPr/>
    </dgm:pt>
    <dgm:pt modelId="{373097D2-8F28-ED49-9CC4-DAA55DF3B8B3}" type="pres">
      <dgm:prSet presAssocID="{C7FBA75A-AD59-FC41-AF34-13DD4CDA8B93}" presName="parTx" presStyleLbl="node1" presStyleIdx="0" presStyleCnt="3">
        <dgm:presLayoutVars>
          <dgm:chMax val="0"/>
          <dgm:chPref val="0"/>
          <dgm:bulletEnabled val="1"/>
        </dgm:presLayoutVars>
      </dgm:prSet>
      <dgm:spPr/>
    </dgm:pt>
    <dgm:pt modelId="{F2443A49-11BF-724F-90FD-F6E478B0A2C9}" type="pres">
      <dgm:prSet presAssocID="{C7FBA75A-AD59-FC41-AF34-13DD4CDA8B93}" presName="parSh" presStyleLbl="node1" presStyleIdx="0" presStyleCnt="3"/>
      <dgm:spPr/>
    </dgm:pt>
    <dgm:pt modelId="{46F7C0B6-E529-3941-8095-C8EC356E3065}" type="pres">
      <dgm:prSet presAssocID="{C7FBA75A-AD59-FC41-AF34-13DD4CDA8B93}" presName="desTx" presStyleLbl="fgAcc1" presStyleIdx="0" presStyleCnt="3">
        <dgm:presLayoutVars>
          <dgm:bulletEnabled val="1"/>
        </dgm:presLayoutVars>
      </dgm:prSet>
      <dgm:spPr/>
    </dgm:pt>
    <dgm:pt modelId="{AC311294-A3A6-BF4C-ADA2-BCE425AF7492}" type="pres">
      <dgm:prSet presAssocID="{5EB64B29-2F2A-7B4B-B872-EB870A17940F}" presName="sibTrans" presStyleLbl="sibTrans2D1" presStyleIdx="0" presStyleCnt="2"/>
      <dgm:spPr/>
    </dgm:pt>
    <dgm:pt modelId="{80C9B4C3-66C6-8545-AFD4-1A731758366A}" type="pres">
      <dgm:prSet presAssocID="{5EB64B29-2F2A-7B4B-B872-EB870A17940F}" presName="connTx" presStyleLbl="sibTrans2D1" presStyleIdx="0" presStyleCnt="2"/>
      <dgm:spPr/>
    </dgm:pt>
    <dgm:pt modelId="{3B2B0CF4-5BF5-144C-A77E-842274E9C84B}" type="pres">
      <dgm:prSet presAssocID="{47E1942F-02E4-E349-8BBD-5D6AEC30E57F}" presName="composite" presStyleCnt="0"/>
      <dgm:spPr/>
    </dgm:pt>
    <dgm:pt modelId="{AFB7879B-11F4-EF48-B11C-A1179857B023}" type="pres">
      <dgm:prSet presAssocID="{47E1942F-02E4-E349-8BBD-5D6AEC30E57F}" presName="parTx" presStyleLbl="node1" presStyleIdx="0" presStyleCnt="3">
        <dgm:presLayoutVars>
          <dgm:chMax val="0"/>
          <dgm:chPref val="0"/>
          <dgm:bulletEnabled val="1"/>
        </dgm:presLayoutVars>
      </dgm:prSet>
      <dgm:spPr/>
    </dgm:pt>
    <dgm:pt modelId="{047FFB0B-AC5D-D64A-A6D4-FECD6D0A3AEB}" type="pres">
      <dgm:prSet presAssocID="{47E1942F-02E4-E349-8BBD-5D6AEC30E57F}" presName="parSh" presStyleLbl="node1" presStyleIdx="1" presStyleCnt="3"/>
      <dgm:spPr/>
    </dgm:pt>
    <dgm:pt modelId="{24997DD1-D52B-264A-AD94-28F6F87568F1}" type="pres">
      <dgm:prSet presAssocID="{47E1942F-02E4-E349-8BBD-5D6AEC30E57F}" presName="desTx" presStyleLbl="fgAcc1" presStyleIdx="1" presStyleCnt="3">
        <dgm:presLayoutVars>
          <dgm:bulletEnabled val="1"/>
        </dgm:presLayoutVars>
      </dgm:prSet>
      <dgm:spPr/>
    </dgm:pt>
    <dgm:pt modelId="{9ECDDA49-C30A-964E-8014-AADEAA1E2DCF}" type="pres">
      <dgm:prSet presAssocID="{EE9F793E-AE89-8042-B3E0-CE7C5EEC745D}" presName="sibTrans" presStyleLbl="sibTrans2D1" presStyleIdx="1" presStyleCnt="2"/>
      <dgm:spPr/>
    </dgm:pt>
    <dgm:pt modelId="{34858841-4D38-D64C-954A-807E6420C34C}" type="pres">
      <dgm:prSet presAssocID="{EE9F793E-AE89-8042-B3E0-CE7C5EEC745D}" presName="connTx" presStyleLbl="sibTrans2D1" presStyleIdx="1" presStyleCnt="2"/>
      <dgm:spPr/>
    </dgm:pt>
    <dgm:pt modelId="{3E3E137C-0C9A-B347-805D-52B345737CC7}" type="pres">
      <dgm:prSet presAssocID="{1F7AAA8A-5208-CD4B-8552-103424021CC2}" presName="composite" presStyleCnt="0"/>
      <dgm:spPr/>
    </dgm:pt>
    <dgm:pt modelId="{CB8FDC09-1795-514A-A611-C5FA4B4C7F00}" type="pres">
      <dgm:prSet presAssocID="{1F7AAA8A-5208-CD4B-8552-103424021CC2}" presName="parTx" presStyleLbl="node1" presStyleIdx="1" presStyleCnt="3">
        <dgm:presLayoutVars>
          <dgm:chMax val="0"/>
          <dgm:chPref val="0"/>
          <dgm:bulletEnabled val="1"/>
        </dgm:presLayoutVars>
      </dgm:prSet>
      <dgm:spPr/>
    </dgm:pt>
    <dgm:pt modelId="{A3B7BA58-DF21-1E42-BFCC-B9134B525F13}" type="pres">
      <dgm:prSet presAssocID="{1F7AAA8A-5208-CD4B-8552-103424021CC2}" presName="parSh" presStyleLbl="node1" presStyleIdx="2" presStyleCnt="3"/>
      <dgm:spPr/>
    </dgm:pt>
    <dgm:pt modelId="{8C7A7BDD-3EDC-AB47-9AAB-3EFEC7B2AEA3}" type="pres">
      <dgm:prSet presAssocID="{1F7AAA8A-5208-CD4B-8552-103424021CC2}" presName="desTx" presStyleLbl="fgAcc1" presStyleIdx="2" presStyleCnt="3">
        <dgm:presLayoutVars>
          <dgm:bulletEnabled val="1"/>
        </dgm:presLayoutVars>
      </dgm:prSet>
      <dgm:spPr/>
    </dgm:pt>
  </dgm:ptLst>
  <dgm:cxnLst>
    <dgm:cxn modelId="{5E77F60F-971A-7143-8114-900CF3759AD9}" type="presOf" srcId="{47E1942F-02E4-E349-8BBD-5D6AEC30E57F}" destId="{047FFB0B-AC5D-D64A-A6D4-FECD6D0A3AEB}" srcOrd="1" destOrd="0" presId="urn:microsoft.com/office/officeart/2005/8/layout/process3"/>
    <dgm:cxn modelId="{5AA5F83A-A9C1-5643-A951-B20A74479A9C}" type="presOf" srcId="{5EB64B29-2F2A-7B4B-B872-EB870A17940F}" destId="{80C9B4C3-66C6-8545-AFD4-1A731758366A}" srcOrd="1" destOrd="0" presId="urn:microsoft.com/office/officeart/2005/8/layout/process3"/>
    <dgm:cxn modelId="{9B48653C-1F8B-DA4A-BBF2-B638CDFA7D97}" type="presOf" srcId="{5EB64B29-2F2A-7B4B-B872-EB870A17940F}" destId="{AC311294-A3A6-BF4C-ADA2-BCE425AF7492}" srcOrd="0" destOrd="0" presId="urn:microsoft.com/office/officeart/2005/8/layout/process3"/>
    <dgm:cxn modelId="{E0E45C45-521F-9847-8AF4-265F010CAEA7}" type="presOf" srcId="{47E1942F-02E4-E349-8BBD-5D6AEC30E57F}" destId="{AFB7879B-11F4-EF48-B11C-A1179857B023}" srcOrd="0" destOrd="0" presId="urn:microsoft.com/office/officeart/2005/8/layout/process3"/>
    <dgm:cxn modelId="{C941C64C-F6EF-5C49-B228-5D5A446C3AE5}" type="presOf" srcId="{760648E1-D53A-F948-92B7-E7D0A538AA4D}" destId="{CFDD6D7B-C815-EB49-A76F-8532366E2202}" srcOrd="0" destOrd="0" presId="urn:microsoft.com/office/officeart/2005/8/layout/process3"/>
    <dgm:cxn modelId="{16B4F662-9D7C-8245-8AA0-5BCCE24D0F7F}" srcId="{760648E1-D53A-F948-92B7-E7D0A538AA4D}" destId="{1F7AAA8A-5208-CD4B-8552-103424021CC2}" srcOrd="2" destOrd="0" parTransId="{CC9AE140-28EF-D041-B2C2-08BF4476221B}" sibTransId="{B04AE3EB-8A3C-3A44-A145-304C4387EC58}"/>
    <dgm:cxn modelId="{5F31B169-1558-4A45-91C0-DC3941F55A89}" type="presOf" srcId="{C7FBA75A-AD59-FC41-AF34-13DD4CDA8B93}" destId="{373097D2-8F28-ED49-9CC4-DAA55DF3B8B3}" srcOrd="0" destOrd="0" presId="urn:microsoft.com/office/officeart/2005/8/layout/process3"/>
    <dgm:cxn modelId="{82AAA076-9845-F84A-B312-C755A9D62E01}" type="presOf" srcId="{C7FBA75A-AD59-FC41-AF34-13DD4CDA8B93}" destId="{F2443A49-11BF-724F-90FD-F6E478B0A2C9}" srcOrd="1" destOrd="0" presId="urn:microsoft.com/office/officeart/2005/8/layout/process3"/>
    <dgm:cxn modelId="{A63F1C7F-BE35-454E-B4AA-99578F01B0BE}" srcId="{760648E1-D53A-F948-92B7-E7D0A538AA4D}" destId="{47E1942F-02E4-E349-8BBD-5D6AEC30E57F}" srcOrd="1" destOrd="0" parTransId="{C5B6CAC8-56C3-904C-8E1C-E7CCB51C1189}" sibTransId="{EE9F793E-AE89-8042-B3E0-CE7C5EEC745D}"/>
    <dgm:cxn modelId="{E5EDC490-686B-CD4A-8A8B-A0BEBD6739EA}" type="presOf" srcId="{EE9F793E-AE89-8042-B3E0-CE7C5EEC745D}" destId="{34858841-4D38-D64C-954A-807E6420C34C}" srcOrd="1" destOrd="0" presId="urn:microsoft.com/office/officeart/2005/8/layout/process3"/>
    <dgm:cxn modelId="{75B41198-A356-024F-A698-B8B5D29DEC08}" srcId="{760648E1-D53A-F948-92B7-E7D0A538AA4D}" destId="{C7FBA75A-AD59-FC41-AF34-13DD4CDA8B93}" srcOrd="0" destOrd="0" parTransId="{F924AE1C-36BA-7C49-B0CC-22B34257757E}" sibTransId="{5EB64B29-2F2A-7B4B-B872-EB870A17940F}"/>
    <dgm:cxn modelId="{928DAFB4-1164-F244-9A0F-3B57929C7C7E}" type="presOf" srcId="{1F7AAA8A-5208-CD4B-8552-103424021CC2}" destId="{CB8FDC09-1795-514A-A611-C5FA4B4C7F00}" srcOrd="0" destOrd="0" presId="urn:microsoft.com/office/officeart/2005/8/layout/process3"/>
    <dgm:cxn modelId="{9DAB79E0-6027-9048-8DE2-E8D3964A8CAE}" type="presOf" srcId="{1F7AAA8A-5208-CD4B-8552-103424021CC2}" destId="{A3B7BA58-DF21-1E42-BFCC-B9134B525F13}" srcOrd="1" destOrd="0" presId="urn:microsoft.com/office/officeart/2005/8/layout/process3"/>
    <dgm:cxn modelId="{F0F2E2EF-32CD-6E48-A251-7B819C672AF5}" type="presOf" srcId="{EE9F793E-AE89-8042-B3E0-CE7C5EEC745D}" destId="{9ECDDA49-C30A-964E-8014-AADEAA1E2DCF}" srcOrd="0" destOrd="0" presId="urn:microsoft.com/office/officeart/2005/8/layout/process3"/>
    <dgm:cxn modelId="{17626EEE-AC32-B04B-80D6-BD1B987D5535}" type="presParOf" srcId="{CFDD6D7B-C815-EB49-A76F-8532366E2202}" destId="{03C9BE2F-D412-DB40-B479-0B6FF41F8644}" srcOrd="0" destOrd="0" presId="urn:microsoft.com/office/officeart/2005/8/layout/process3"/>
    <dgm:cxn modelId="{EA4ACCC5-3339-AC4C-A54D-215ED8BF134D}" type="presParOf" srcId="{03C9BE2F-D412-DB40-B479-0B6FF41F8644}" destId="{373097D2-8F28-ED49-9CC4-DAA55DF3B8B3}" srcOrd="0" destOrd="0" presId="urn:microsoft.com/office/officeart/2005/8/layout/process3"/>
    <dgm:cxn modelId="{9F5A680C-3942-7344-9317-DD8C98173336}" type="presParOf" srcId="{03C9BE2F-D412-DB40-B479-0B6FF41F8644}" destId="{F2443A49-11BF-724F-90FD-F6E478B0A2C9}" srcOrd="1" destOrd="0" presId="urn:microsoft.com/office/officeart/2005/8/layout/process3"/>
    <dgm:cxn modelId="{94E421E2-53B7-1B46-B1D3-76382F1277AE}" type="presParOf" srcId="{03C9BE2F-D412-DB40-B479-0B6FF41F8644}" destId="{46F7C0B6-E529-3941-8095-C8EC356E3065}" srcOrd="2" destOrd="0" presId="urn:microsoft.com/office/officeart/2005/8/layout/process3"/>
    <dgm:cxn modelId="{80050C19-B499-DA43-8A81-F278508A5473}" type="presParOf" srcId="{CFDD6D7B-C815-EB49-A76F-8532366E2202}" destId="{AC311294-A3A6-BF4C-ADA2-BCE425AF7492}" srcOrd="1" destOrd="0" presId="urn:microsoft.com/office/officeart/2005/8/layout/process3"/>
    <dgm:cxn modelId="{C3982207-6F1D-2743-AF2F-044B122DABFD}" type="presParOf" srcId="{AC311294-A3A6-BF4C-ADA2-BCE425AF7492}" destId="{80C9B4C3-66C6-8545-AFD4-1A731758366A}" srcOrd="0" destOrd="0" presId="urn:microsoft.com/office/officeart/2005/8/layout/process3"/>
    <dgm:cxn modelId="{1729B3CC-81D5-B243-8C5C-E4F9C4AD1729}" type="presParOf" srcId="{CFDD6D7B-C815-EB49-A76F-8532366E2202}" destId="{3B2B0CF4-5BF5-144C-A77E-842274E9C84B}" srcOrd="2" destOrd="0" presId="urn:microsoft.com/office/officeart/2005/8/layout/process3"/>
    <dgm:cxn modelId="{CA7E451B-B2FB-7340-A903-245232066495}" type="presParOf" srcId="{3B2B0CF4-5BF5-144C-A77E-842274E9C84B}" destId="{AFB7879B-11F4-EF48-B11C-A1179857B023}" srcOrd="0" destOrd="0" presId="urn:microsoft.com/office/officeart/2005/8/layout/process3"/>
    <dgm:cxn modelId="{ED8E0AC9-F5B6-794B-8886-5DA8A610E5E1}" type="presParOf" srcId="{3B2B0CF4-5BF5-144C-A77E-842274E9C84B}" destId="{047FFB0B-AC5D-D64A-A6D4-FECD6D0A3AEB}" srcOrd="1" destOrd="0" presId="urn:microsoft.com/office/officeart/2005/8/layout/process3"/>
    <dgm:cxn modelId="{30584381-0B11-2A4D-A63C-10C9665904C7}" type="presParOf" srcId="{3B2B0CF4-5BF5-144C-A77E-842274E9C84B}" destId="{24997DD1-D52B-264A-AD94-28F6F87568F1}" srcOrd="2" destOrd="0" presId="urn:microsoft.com/office/officeart/2005/8/layout/process3"/>
    <dgm:cxn modelId="{A232DFDB-21B1-8149-934F-67B8732B05B6}" type="presParOf" srcId="{CFDD6D7B-C815-EB49-A76F-8532366E2202}" destId="{9ECDDA49-C30A-964E-8014-AADEAA1E2DCF}" srcOrd="3" destOrd="0" presId="urn:microsoft.com/office/officeart/2005/8/layout/process3"/>
    <dgm:cxn modelId="{95561D68-404F-184A-8609-1928801D964B}" type="presParOf" srcId="{9ECDDA49-C30A-964E-8014-AADEAA1E2DCF}" destId="{34858841-4D38-D64C-954A-807E6420C34C}" srcOrd="0" destOrd="0" presId="urn:microsoft.com/office/officeart/2005/8/layout/process3"/>
    <dgm:cxn modelId="{DA5499EC-4693-8347-A9B4-E06C8EECDC97}" type="presParOf" srcId="{CFDD6D7B-C815-EB49-A76F-8532366E2202}" destId="{3E3E137C-0C9A-B347-805D-52B345737CC7}" srcOrd="4" destOrd="0" presId="urn:microsoft.com/office/officeart/2005/8/layout/process3"/>
    <dgm:cxn modelId="{A7D8C976-4155-5048-A3C4-D0375AC0F427}" type="presParOf" srcId="{3E3E137C-0C9A-B347-805D-52B345737CC7}" destId="{CB8FDC09-1795-514A-A611-C5FA4B4C7F00}" srcOrd="0" destOrd="0" presId="urn:microsoft.com/office/officeart/2005/8/layout/process3"/>
    <dgm:cxn modelId="{AD977F0E-0C8E-A845-8D5B-014F8A0895C0}" type="presParOf" srcId="{3E3E137C-0C9A-B347-805D-52B345737CC7}" destId="{A3B7BA58-DF21-1E42-BFCC-B9134B525F13}" srcOrd="1" destOrd="0" presId="urn:microsoft.com/office/officeart/2005/8/layout/process3"/>
    <dgm:cxn modelId="{AA43372D-9371-2B4C-BEB0-D76A6BB05B38}" type="presParOf" srcId="{3E3E137C-0C9A-B347-805D-52B345737CC7}" destId="{8C7A7BDD-3EDC-AB47-9AAB-3EFEC7B2AEA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84FA44-2D90-4307-B8BC-4657119B2C2C}" type="doc">
      <dgm:prSet loTypeId="urn:microsoft.com/office/officeart/2016/7/layout/ChevronBlockProcess" loCatId="process" qsTypeId="urn:microsoft.com/office/officeart/2005/8/quickstyle/simple1" qsCatId="simple" csTypeId="urn:microsoft.com/office/officeart/2005/8/colors/accent1_2" csCatId="accent1"/>
      <dgm:spPr/>
      <dgm:t>
        <a:bodyPr/>
        <a:lstStyle/>
        <a:p>
          <a:endParaRPr lang="en-US"/>
        </a:p>
      </dgm:t>
    </dgm:pt>
    <dgm:pt modelId="{964A8CEE-A9CA-4A7D-89BB-5E63DA643DD5}">
      <dgm:prSet/>
      <dgm:spPr/>
      <dgm:t>
        <a:bodyPr/>
        <a:lstStyle/>
        <a:p>
          <a:r>
            <a:rPr lang="en-US"/>
            <a:t>Happen</a:t>
          </a:r>
        </a:p>
      </dgm:t>
    </dgm:pt>
    <dgm:pt modelId="{BF9360AC-8979-4DD9-AB53-91C698801635}" type="parTrans" cxnId="{0CFE15EB-DF97-45F9-BE12-A431BF427A2E}">
      <dgm:prSet/>
      <dgm:spPr/>
      <dgm:t>
        <a:bodyPr/>
        <a:lstStyle/>
        <a:p>
          <a:endParaRPr lang="en-US"/>
        </a:p>
      </dgm:t>
    </dgm:pt>
    <dgm:pt modelId="{B656E375-AF6B-48EE-B095-1DB49C3EB10F}" type="sibTrans" cxnId="{0CFE15EB-DF97-45F9-BE12-A431BF427A2E}">
      <dgm:prSet/>
      <dgm:spPr/>
      <dgm:t>
        <a:bodyPr/>
        <a:lstStyle/>
        <a:p>
          <a:endParaRPr lang="en-US"/>
        </a:p>
      </dgm:t>
    </dgm:pt>
    <dgm:pt modelId="{6A0EDB11-4EE6-4B12-9A20-12B7295B27ED}">
      <dgm:prSet/>
      <dgm:spPr/>
      <dgm:t>
        <a:bodyPr/>
        <a:lstStyle/>
        <a:p>
          <a:r>
            <a:rPr lang="en-US"/>
            <a:t>Happen at the beginning of a unit, lesson, quarter, or period of time.</a:t>
          </a:r>
        </a:p>
      </dgm:t>
    </dgm:pt>
    <dgm:pt modelId="{ED2D4E3E-E09A-416D-8DF9-A3E20BC6D174}" type="parTrans" cxnId="{EB2B2D7C-466A-45BF-9D80-89DC3D6C22C3}">
      <dgm:prSet/>
      <dgm:spPr/>
      <dgm:t>
        <a:bodyPr/>
        <a:lstStyle/>
        <a:p>
          <a:endParaRPr lang="en-US"/>
        </a:p>
      </dgm:t>
    </dgm:pt>
    <dgm:pt modelId="{ADDE734D-F06E-440B-8BD0-4B782CC5803C}" type="sibTrans" cxnId="{EB2B2D7C-466A-45BF-9D80-89DC3D6C22C3}">
      <dgm:prSet/>
      <dgm:spPr/>
      <dgm:t>
        <a:bodyPr/>
        <a:lstStyle/>
        <a:p>
          <a:endParaRPr lang="en-US"/>
        </a:p>
      </dgm:t>
    </dgm:pt>
    <dgm:pt modelId="{D209B8FC-6623-4677-81B3-24197B344996}">
      <dgm:prSet/>
      <dgm:spPr/>
      <dgm:t>
        <a:bodyPr/>
        <a:lstStyle/>
        <a:p>
          <a:r>
            <a:rPr lang="en-US"/>
            <a:t>Goal</a:t>
          </a:r>
        </a:p>
      </dgm:t>
    </dgm:pt>
    <dgm:pt modelId="{792167C5-281A-4E2A-A123-E4E6117A5410}" type="parTrans" cxnId="{5AC9A337-6419-4190-84CD-B06D31E0371C}">
      <dgm:prSet/>
      <dgm:spPr/>
      <dgm:t>
        <a:bodyPr/>
        <a:lstStyle/>
        <a:p>
          <a:endParaRPr lang="en-US"/>
        </a:p>
      </dgm:t>
    </dgm:pt>
    <dgm:pt modelId="{08131ECD-FF1C-4BE1-A525-5427CFED0219}" type="sibTrans" cxnId="{5AC9A337-6419-4190-84CD-B06D31E0371C}">
      <dgm:prSet/>
      <dgm:spPr/>
      <dgm:t>
        <a:bodyPr/>
        <a:lstStyle/>
        <a:p>
          <a:endParaRPr lang="en-US"/>
        </a:p>
      </dgm:t>
    </dgm:pt>
    <dgm:pt modelId="{8F2FB6BE-B851-4034-A021-D75DE616BF5D}">
      <dgm:prSet/>
      <dgm:spPr/>
      <dgm:t>
        <a:bodyPr/>
        <a:lstStyle/>
        <a:p>
          <a:r>
            <a:rPr lang="en-US"/>
            <a:t>Goal of understanding student’s current position to inform effective instruction</a:t>
          </a:r>
        </a:p>
      </dgm:t>
    </dgm:pt>
    <dgm:pt modelId="{4730702E-A23A-4954-8483-2F4676855CF3}" type="parTrans" cxnId="{E4777786-0596-4BC5-8948-90D579BC76C6}">
      <dgm:prSet/>
      <dgm:spPr/>
      <dgm:t>
        <a:bodyPr/>
        <a:lstStyle/>
        <a:p>
          <a:endParaRPr lang="en-US"/>
        </a:p>
      </dgm:t>
    </dgm:pt>
    <dgm:pt modelId="{238F5A97-EEE7-4250-94FC-1BA13919ECF3}" type="sibTrans" cxnId="{E4777786-0596-4BC5-8948-90D579BC76C6}">
      <dgm:prSet/>
      <dgm:spPr/>
      <dgm:t>
        <a:bodyPr/>
        <a:lstStyle/>
        <a:p>
          <a:endParaRPr lang="en-US"/>
        </a:p>
      </dgm:t>
    </dgm:pt>
    <dgm:pt modelId="{55A1F634-D38A-490C-A66E-E0560812CBD1}">
      <dgm:prSet/>
      <dgm:spPr/>
      <dgm:t>
        <a:bodyPr/>
        <a:lstStyle/>
        <a:p>
          <a:r>
            <a:rPr lang="en-US"/>
            <a:t>Identify</a:t>
          </a:r>
        </a:p>
      </dgm:t>
    </dgm:pt>
    <dgm:pt modelId="{A484F14D-2DD9-4880-845A-9530367CE12B}" type="parTrans" cxnId="{2AB61DD9-23F1-47E9-8AA0-18639CE8A316}">
      <dgm:prSet/>
      <dgm:spPr/>
      <dgm:t>
        <a:bodyPr/>
        <a:lstStyle/>
        <a:p>
          <a:endParaRPr lang="en-US"/>
        </a:p>
      </dgm:t>
    </dgm:pt>
    <dgm:pt modelId="{D52FE03F-32DF-4DFD-8552-45631DD75E22}" type="sibTrans" cxnId="{2AB61DD9-23F1-47E9-8AA0-18639CE8A316}">
      <dgm:prSet/>
      <dgm:spPr/>
      <dgm:t>
        <a:bodyPr/>
        <a:lstStyle/>
        <a:p>
          <a:endParaRPr lang="en-US"/>
        </a:p>
      </dgm:t>
    </dgm:pt>
    <dgm:pt modelId="{414EFA98-A3C4-403D-9E87-E0D4C8446160}">
      <dgm:prSet/>
      <dgm:spPr/>
      <dgm:t>
        <a:bodyPr/>
        <a:lstStyle/>
        <a:p>
          <a:r>
            <a:rPr lang="en-US"/>
            <a:t>Identify strengths and areas of improvement for the student</a:t>
          </a:r>
        </a:p>
      </dgm:t>
    </dgm:pt>
    <dgm:pt modelId="{F7A76E6D-42F7-42A8-B536-843D2A83710D}" type="parTrans" cxnId="{BCDEFE23-25AF-45F2-A98B-413AA14941D3}">
      <dgm:prSet/>
      <dgm:spPr/>
      <dgm:t>
        <a:bodyPr/>
        <a:lstStyle/>
        <a:p>
          <a:endParaRPr lang="en-US"/>
        </a:p>
      </dgm:t>
    </dgm:pt>
    <dgm:pt modelId="{1A55F4C2-32D1-4E38-B053-9A14403D0DC4}" type="sibTrans" cxnId="{BCDEFE23-25AF-45F2-A98B-413AA14941D3}">
      <dgm:prSet/>
      <dgm:spPr/>
      <dgm:t>
        <a:bodyPr/>
        <a:lstStyle/>
        <a:p>
          <a:endParaRPr lang="en-US"/>
        </a:p>
      </dgm:t>
    </dgm:pt>
    <dgm:pt modelId="{900B3792-C32B-49BE-A121-AF899FC5CD8F}">
      <dgm:prSet/>
      <dgm:spPr/>
      <dgm:t>
        <a:bodyPr/>
        <a:lstStyle/>
        <a:p>
          <a:r>
            <a:rPr lang="en-US"/>
            <a:t>Low</a:t>
          </a:r>
        </a:p>
      </dgm:t>
    </dgm:pt>
    <dgm:pt modelId="{A3F4EDB1-8D1E-4A8D-974D-B6FEDEDE271D}" type="parTrans" cxnId="{CD243829-A1AF-4786-9427-3AC3A8FA9FCB}">
      <dgm:prSet/>
      <dgm:spPr/>
      <dgm:t>
        <a:bodyPr/>
        <a:lstStyle/>
        <a:p>
          <a:endParaRPr lang="en-US"/>
        </a:p>
      </dgm:t>
    </dgm:pt>
    <dgm:pt modelId="{B82EBCC5-A77B-4DCA-8484-07D09F5E4469}" type="sibTrans" cxnId="{CD243829-A1AF-4786-9427-3AC3A8FA9FCB}">
      <dgm:prSet/>
      <dgm:spPr/>
      <dgm:t>
        <a:bodyPr/>
        <a:lstStyle/>
        <a:p>
          <a:endParaRPr lang="en-US"/>
        </a:p>
      </dgm:t>
    </dgm:pt>
    <dgm:pt modelId="{0E9DCBCD-FD24-4D75-A73A-66E13AF0C501}">
      <dgm:prSet/>
      <dgm:spPr/>
      <dgm:t>
        <a:bodyPr/>
        <a:lstStyle/>
        <a:p>
          <a:r>
            <a:rPr lang="en-US"/>
            <a:t>Low-stakes assessments (Usually do not count as a grade)</a:t>
          </a:r>
        </a:p>
      </dgm:t>
    </dgm:pt>
    <dgm:pt modelId="{20289CFE-C3EE-4731-91AB-503DB820BACA}" type="parTrans" cxnId="{4B2226F9-25F4-414B-B888-F3203B60DBA0}">
      <dgm:prSet/>
      <dgm:spPr/>
      <dgm:t>
        <a:bodyPr/>
        <a:lstStyle/>
        <a:p>
          <a:endParaRPr lang="en-US"/>
        </a:p>
      </dgm:t>
    </dgm:pt>
    <dgm:pt modelId="{70E873F0-B5A5-4E7B-8B6A-9EF0C7DB04DE}" type="sibTrans" cxnId="{4B2226F9-25F4-414B-B888-F3203B60DBA0}">
      <dgm:prSet/>
      <dgm:spPr/>
      <dgm:t>
        <a:bodyPr/>
        <a:lstStyle/>
        <a:p>
          <a:endParaRPr lang="en-US"/>
        </a:p>
      </dgm:t>
    </dgm:pt>
    <dgm:pt modelId="{48633F73-FBAF-6340-B419-BD4B311117F6}" type="pres">
      <dgm:prSet presAssocID="{0F84FA44-2D90-4307-B8BC-4657119B2C2C}" presName="Name0" presStyleCnt="0">
        <dgm:presLayoutVars>
          <dgm:dir/>
          <dgm:animLvl val="lvl"/>
          <dgm:resizeHandles val="exact"/>
        </dgm:presLayoutVars>
      </dgm:prSet>
      <dgm:spPr/>
    </dgm:pt>
    <dgm:pt modelId="{68057ECC-C1FC-F946-920A-1E73DEDD6FB4}" type="pres">
      <dgm:prSet presAssocID="{964A8CEE-A9CA-4A7D-89BB-5E63DA643DD5}" presName="composite" presStyleCnt="0"/>
      <dgm:spPr/>
    </dgm:pt>
    <dgm:pt modelId="{6C6A8B28-544E-834F-AAD3-239DD69149E4}" type="pres">
      <dgm:prSet presAssocID="{964A8CEE-A9CA-4A7D-89BB-5E63DA643DD5}" presName="parTx" presStyleLbl="alignNode1" presStyleIdx="0" presStyleCnt="4">
        <dgm:presLayoutVars>
          <dgm:chMax val="0"/>
          <dgm:chPref val="0"/>
        </dgm:presLayoutVars>
      </dgm:prSet>
      <dgm:spPr/>
    </dgm:pt>
    <dgm:pt modelId="{F81AB901-4B0D-4B48-B554-69A4489BAD83}" type="pres">
      <dgm:prSet presAssocID="{964A8CEE-A9CA-4A7D-89BB-5E63DA643DD5}" presName="desTx" presStyleLbl="alignAccFollowNode1" presStyleIdx="0" presStyleCnt="4">
        <dgm:presLayoutVars/>
      </dgm:prSet>
      <dgm:spPr/>
    </dgm:pt>
    <dgm:pt modelId="{A452A634-76F8-704A-9454-09F3F7A1BD75}" type="pres">
      <dgm:prSet presAssocID="{B656E375-AF6B-48EE-B095-1DB49C3EB10F}" presName="space" presStyleCnt="0"/>
      <dgm:spPr/>
    </dgm:pt>
    <dgm:pt modelId="{3BE7F2D1-54F9-C64D-8F13-8B63CC784063}" type="pres">
      <dgm:prSet presAssocID="{D209B8FC-6623-4677-81B3-24197B344996}" presName="composite" presStyleCnt="0"/>
      <dgm:spPr/>
    </dgm:pt>
    <dgm:pt modelId="{5B60F358-74F4-034A-B355-D86404BEE597}" type="pres">
      <dgm:prSet presAssocID="{D209B8FC-6623-4677-81B3-24197B344996}" presName="parTx" presStyleLbl="alignNode1" presStyleIdx="1" presStyleCnt="4">
        <dgm:presLayoutVars>
          <dgm:chMax val="0"/>
          <dgm:chPref val="0"/>
        </dgm:presLayoutVars>
      </dgm:prSet>
      <dgm:spPr/>
    </dgm:pt>
    <dgm:pt modelId="{56AEFF8C-46DB-8C42-B71B-D274E8FABBDD}" type="pres">
      <dgm:prSet presAssocID="{D209B8FC-6623-4677-81B3-24197B344996}" presName="desTx" presStyleLbl="alignAccFollowNode1" presStyleIdx="1" presStyleCnt="4">
        <dgm:presLayoutVars/>
      </dgm:prSet>
      <dgm:spPr/>
    </dgm:pt>
    <dgm:pt modelId="{25989361-88E8-634A-95A6-9E4ABA7CE225}" type="pres">
      <dgm:prSet presAssocID="{08131ECD-FF1C-4BE1-A525-5427CFED0219}" presName="space" presStyleCnt="0"/>
      <dgm:spPr/>
    </dgm:pt>
    <dgm:pt modelId="{FF588BD2-900D-CB48-9A44-A89F02AAE0EA}" type="pres">
      <dgm:prSet presAssocID="{55A1F634-D38A-490C-A66E-E0560812CBD1}" presName="composite" presStyleCnt="0"/>
      <dgm:spPr/>
    </dgm:pt>
    <dgm:pt modelId="{FA43AA8A-400B-7649-A877-82004EC2B6DA}" type="pres">
      <dgm:prSet presAssocID="{55A1F634-D38A-490C-A66E-E0560812CBD1}" presName="parTx" presStyleLbl="alignNode1" presStyleIdx="2" presStyleCnt="4">
        <dgm:presLayoutVars>
          <dgm:chMax val="0"/>
          <dgm:chPref val="0"/>
        </dgm:presLayoutVars>
      </dgm:prSet>
      <dgm:spPr/>
    </dgm:pt>
    <dgm:pt modelId="{F2AF69AF-1EBD-5D43-B73D-AC0CB2A09216}" type="pres">
      <dgm:prSet presAssocID="{55A1F634-D38A-490C-A66E-E0560812CBD1}" presName="desTx" presStyleLbl="alignAccFollowNode1" presStyleIdx="2" presStyleCnt="4">
        <dgm:presLayoutVars/>
      </dgm:prSet>
      <dgm:spPr/>
    </dgm:pt>
    <dgm:pt modelId="{F272BFD0-C709-7A47-B187-CEE002B440CB}" type="pres">
      <dgm:prSet presAssocID="{D52FE03F-32DF-4DFD-8552-45631DD75E22}" presName="space" presStyleCnt="0"/>
      <dgm:spPr/>
    </dgm:pt>
    <dgm:pt modelId="{441846D2-8463-1F49-90D7-35CDA4DD624A}" type="pres">
      <dgm:prSet presAssocID="{900B3792-C32B-49BE-A121-AF899FC5CD8F}" presName="composite" presStyleCnt="0"/>
      <dgm:spPr/>
    </dgm:pt>
    <dgm:pt modelId="{F7132FCF-A8E2-014B-AD92-8B3384090920}" type="pres">
      <dgm:prSet presAssocID="{900B3792-C32B-49BE-A121-AF899FC5CD8F}" presName="parTx" presStyleLbl="alignNode1" presStyleIdx="3" presStyleCnt="4">
        <dgm:presLayoutVars>
          <dgm:chMax val="0"/>
          <dgm:chPref val="0"/>
        </dgm:presLayoutVars>
      </dgm:prSet>
      <dgm:spPr/>
    </dgm:pt>
    <dgm:pt modelId="{D740BC70-221B-284C-9251-CBC29D9EB760}" type="pres">
      <dgm:prSet presAssocID="{900B3792-C32B-49BE-A121-AF899FC5CD8F}" presName="desTx" presStyleLbl="alignAccFollowNode1" presStyleIdx="3" presStyleCnt="4">
        <dgm:presLayoutVars/>
      </dgm:prSet>
      <dgm:spPr/>
    </dgm:pt>
  </dgm:ptLst>
  <dgm:cxnLst>
    <dgm:cxn modelId="{5A115F08-EB64-9044-8F55-DF4FE5D31ED4}" type="presOf" srcId="{D209B8FC-6623-4677-81B3-24197B344996}" destId="{5B60F358-74F4-034A-B355-D86404BEE597}" srcOrd="0" destOrd="0" presId="urn:microsoft.com/office/officeart/2016/7/layout/ChevronBlockProcess"/>
    <dgm:cxn modelId="{0E121712-22A9-A64F-895F-DDD3D211B7ED}" type="presOf" srcId="{900B3792-C32B-49BE-A121-AF899FC5CD8F}" destId="{F7132FCF-A8E2-014B-AD92-8B3384090920}" srcOrd="0" destOrd="0" presId="urn:microsoft.com/office/officeart/2016/7/layout/ChevronBlockProcess"/>
    <dgm:cxn modelId="{BCDEFE23-25AF-45F2-A98B-413AA14941D3}" srcId="{55A1F634-D38A-490C-A66E-E0560812CBD1}" destId="{414EFA98-A3C4-403D-9E87-E0D4C8446160}" srcOrd="0" destOrd="0" parTransId="{F7A76E6D-42F7-42A8-B536-843D2A83710D}" sibTransId="{1A55F4C2-32D1-4E38-B053-9A14403D0DC4}"/>
    <dgm:cxn modelId="{CD243829-A1AF-4786-9427-3AC3A8FA9FCB}" srcId="{0F84FA44-2D90-4307-B8BC-4657119B2C2C}" destId="{900B3792-C32B-49BE-A121-AF899FC5CD8F}" srcOrd="3" destOrd="0" parTransId="{A3F4EDB1-8D1E-4A8D-974D-B6FEDEDE271D}" sibTransId="{B82EBCC5-A77B-4DCA-8484-07D09F5E4469}"/>
    <dgm:cxn modelId="{ECAF562E-974C-0341-9AD5-D2139288BE54}" type="presOf" srcId="{6A0EDB11-4EE6-4B12-9A20-12B7295B27ED}" destId="{F81AB901-4B0D-4B48-B554-69A4489BAD83}" srcOrd="0" destOrd="0" presId="urn:microsoft.com/office/officeart/2016/7/layout/ChevronBlockProcess"/>
    <dgm:cxn modelId="{5AC9A337-6419-4190-84CD-B06D31E0371C}" srcId="{0F84FA44-2D90-4307-B8BC-4657119B2C2C}" destId="{D209B8FC-6623-4677-81B3-24197B344996}" srcOrd="1" destOrd="0" parTransId="{792167C5-281A-4E2A-A123-E4E6117A5410}" sibTransId="{08131ECD-FF1C-4BE1-A525-5427CFED0219}"/>
    <dgm:cxn modelId="{C5478B3D-EF9E-E04A-B378-DC5C4756B18D}" type="presOf" srcId="{55A1F634-D38A-490C-A66E-E0560812CBD1}" destId="{FA43AA8A-400B-7649-A877-82004EC2B6DA}" srcOrd="0" destOrd="0" presId="urn:microsoft.com/office/officeart/2016/7/layout/ChevronBlockProcess"/>
    <dgm:cxn modelId="{87C6F049-2E31-F74F-92F1-210710B4E662}" type="presOf" srcId="{8F2FB6BE-B851-4034-A021-D75DE616BF5D}" destId="{56AEFF8C-46DB-8C42-B71B-D274E8FABBDD}" srcOrd="0" destOrd="0" presId="urn:microsoft.com/office/officeart/2016/7/layout/ChevronBlockProcess"/>
    <dgm:cxn modelId="{5312B771-4E7E-C44A-8F4F-C50F0825FF51}" type="presOf" srcId="{964A8CEE-A9CA-4A7D-89BB-5E63DA643DD5}" destId="{6C6A8B28-544E-834F-AAD3-239DD69149E4}" srcOrd="0" destOrd="0" presId="urn:microsoft.com/office/officeart/2016/7/layout/ChevronBlockProcess"/>
    <dgm:cxn modelId="{EB2B2D7C-466A-45BF-9D80-89DC3D6C22C3}" srcId="{964A8CEE-A9CA-4A7D-89BB-5E63DA643DD5}" destId="{6A0EDB11-4EE6-4B12-9A20-12B7295B27ED}" srcOrd="0" destOrd="0" parTransId="{ED2D4E3E-E09A-416D-8DF9-A3E20BC6D174}" sibTransId="{ADDE734D-F06E-440B-8BD0-4B782CC5803C}"/>
    <dgm:cxn modelId="{E0566282-847F-D546-95A8-957733304A89}" type="presOf" srcId="{414EFA98-A3C4-403D-9E87-E0D4C8446160}" destId="{F2AF69AF-1EBD-5D43-B73D-AC0CB2A09216}" srcOrd="0" destOrd="0" presId="urn:microsoft.com/office/officeart/2016/7/layout/ChevronBlockProcess"/>
    <dgm:cxn modelId="{E4777786-0596-4BC5-8948-90D579BC76C6}" srcId="{D209B8FC-6623-4677-81B3-24197B344996}" destId="{8F2FB6BE-B851-4034-A021-D75DE616BF5D}" srcOrd="0" destOrd="0" parTransId="{4730702E-A23A-4954-8483-2F4676855CF3}" sibTransId="{238F5A97-EEE7-4250-94FC-1BA13919ECF3}"/>
    <dgm:cxn modelId="{EF996DA7-21C8-2C46-B30E-6BF90FE097A3}" type="presOf" srcId="{0F84FA44-2D90-4307-B8BC-4657119B2C2C}" destId="{48633F73-FBAF-6340-B419-BD4B311117F6}" srcOrd="0" destOrd="0" presId="urn:microsoft.com/office/officeart/2016/7/layout/ChevronBlockProcess"/>
    <dgm:cxn modelId="{2AB61DD9-23F1-47E9-8AA0-18639CE8A316}" srcId="{0F84FA44-2D90-4307-B8BC-4657119B2C2C}" destId="{55A1F634-D38A-490C-A66E-E0560812CBD1}" srcOrd="2" destOrd="0" parTransId="{A484F14D-2DD9-4880-845A-9530367CE12B}" sibTransId="{D52FE03F-32DF-4DFD-8552-45631DD75E22}"/>
    <dgm:cxn modelId="{0CFE15EB-DF97-45F9-BE12-A431BF427A2E}" srcId="{0F84FA44-2D90-4307-B8BC-4657119B2C2C}" destId="{964A8CEE-A9CA-4A7D-89BB-5E63DA643DD5}" srcOrd="0" destOrd="0" parTransId="{BF9360AC-8979-4DD9-AB53-91C698801635}" sibTransId="{B656E375-AF6B-48EE-B095-1DB49C3EB10F}"/>
    <dgm:cxn modelId="{4521E7F0-BE14-5445-B000-D0A7CAC6DCCB}" type="presOf" srcId="{0E9DCBCD-FD24-4D75-A73A-66E13AF0C501}" destId="{D740BC70-221B-284C-9251-CBC29D9EB760}" srcOrd="0" destOrd="0" presId="urn:microsoft.com/office/officeart/2016/7/layout/ChevronBlockProcess"/>
    <dgm:cxn modelId="{4B2226F9-25F4-414B-B888-F3203B60DBA0}" srcId="{900B3792-C32B-49BE-A121-AF899FC5CD8F}" destId="{0E9DCBCD-FD24-4D75-A73A-66E13AF0C501}" srcOrd="0" destOrd="0" parTransId="{20289CFE-C3EE-4731-91AB-503DB820BACA}" sibTransId="{70E873F0-B5A5-4E7B-8B6A-9EF0C7DB04DE}"/>
    <dgm:cxn modelId="{0DF3BD11-4266-7C4A-9C5C-F967C5DDBA47}" type="presParOf" srcId="{48633F73-FBAF-6340-B419-BD4B311117F6}" destId="{68057ECC-C1FC-F946-920A-1E73DEDD6FB4}" srcOrd="0" destOrd="0" presId="urn:microsoft.com/office/officeart/2016/7/layout/ChevronBlockProcess"/>
    <dgm:cxn modelId="{30094B96-BEC5-914A-8166-05F206325BFC}" type="presParOf" srcId="{68057ECC-C1FC-F946-920A-1E73DEDD6FB4}" destId="{6C6A8B28-544E-834F-AAD3-239DD69149E4}" srcOrd="0" destOrd="0" presId="urn:microsoft.com/office/officeart/2016/7/layout/ChevronBlockProcess"/>
    <dgm:cxn modelId="{271F2AFE-A9CC-5C4D-BFDF-CD2EC281D586}" type="presParOf" srcId="{68057ECC-C1FC-F946-920A-1E73DEDD6FB4}" destId="{F81AB901-4B0D-4B48-B554-69A4489BAD83}" srcOrd="1" destOrd="0" presId="urn:microsoft.com/office/officeart/2016/7/layout/ChevronBlockProcess"/>
    <dgm:cxn modelId="{FF9E6260-835C-3C44-9E69-F694857DD511}" type="presParOf" srcId="{48633F73-FBAF-6340-B419-BD4B311117F6}" destId="{A452A634-76F8-704A-9454-09F3F7A1BD75}" srcOrd="1" destOrd="0" presId="urn:microsoft.com/office/officeart/2016/7/layout/ChevronBlockProcess"/>
    <dgm:cxn modelId="{879EAF93-6B15-E341-A8C3-53731B1B000E}" type="presParOf" srcId="{48633F73-FBAF-6340-B419-BD4B311117F6}" destId="{3BE7F2D1-54F9-C64D-8F13-8B63CC784063}" srcOrd="2" destOrd="0" presId="urn:microsoft.com/office/officeart/2016/7/layout/ChevronBlockProcess"/>
    <dgm:cxn modelId="{FFA9909E-D0FC-B04A-AD0F-78A359DCD0DD}" type="presParOf" srcId="{3BE7F2D1-54F9-C64D-8F13-8B63CC784063}" destId="{5B60F358-74F4-034A-B355-D86404BEE597}" srcOrd="0" destOrd="0" presId="urn:microsoft.com/office/officeart/2016/7/layout/ChevronBlockProcess"/>
    <dgm:cxn modelId="{2D862475-0EB6-2947-BA18-4AEFA29E2EE7}" type="presParOf" srcId="{3BE7F2D1-54F9-C64D-8F13-8B63CC784063}" destId="{56AEFF8C-46DB-8C42-B71B-D274E8FABBDD}" srcOrd="1" destOrd="0" presId="urn:microsoft.com/office/officeart/2016/7/layout/ChevronBlockProcess"/>
    <dgm:cxn modelId="{EDCBC3E4-C9AC-894C-8A21-104D78BD6DD0}" type="presParOf" srcId="{48633F73-FBAF-6340-B419-BD4B311117F6}" destId="{25989361-88E8-634A-95A6-9E4ABA7CE225}" srcOrd="3" destOrd="0" presId="urn:microsoft.com/office/officeart/2016/7/layout/ChevronBlockProcess"/>
    <dgm:cxn modelId="{E2709514-86E2-9147-A358-B31AC2413A4B}" type="presParOf" srcId="{48633F73-FBAF-6340-B419-BD4B311117F6}" destId="{FF588BD2-900D-CB48-9A44-A89F02AAE0EA}" srcOrd="4" destOrd="0" presId="urn:microsoft.com/office/officeart/2016/7/layout/ChevronBlockProcess"/>
    <dgm:cxn modelId="{6C880DF3-933D-4C44-9F5C-C74CF7CC7BA3}" type="presParOf" srcId="{FF588BD2-900D-CB48-9A44-A89F02AAE0EA}" destId="{FA43AA8A-400B-7649-A877-82004EC2B6DA}" srcOrd="0" destOrd="0" presId="urn:microsoft.com/office/officeart/2016/7/layout/ChevronBlockProcess"/>
    <dgm:cxn modelId="{3EA6F9E3-1FC7-3048-A9EC-39FF006E0AC6}" type="presParOf" srcId="{FF588BD2-900D-CB48-9A44-A89F02AAE0EA}" destId="{F2AF69AF-1EBD-5D43-B73D-AC0CB2A09216}" srcOrd="1" destOrd="0" presId="urn:microsoft.com/office/officeart/2016/7/layout/ChevronBlockProcess"/>
    <dgm:cxn modelId="{563542F6-DD24-0440-B42D-B1BB5C261542}" type="presParOf" srcId="{48633F73-FBAF-6340-B419-BD4B311117F6}" destId="{F272BFD0-C709-7A47-B187-CEE002B440CB}" srcOrd="5" destOrd="0" presId="urn:microsoft.com/office/officeart/2016/7/layout/ChevronBlockProcess"/>
    <dgm:cxn modelId="{A552156F-F7CF-4140-AB19-592868734020}" type="presParOf" srcId="{48633F73-FBAF-6340-B419-BD4B311117F6}" destId="{441846D2-8463-1F49-90D7-35CDA4DD624A}" srcOrd="6" destOrd="0" presId="urn:microsoft.com/office/officeart/2016/7/layout/ChevronBlockProcess"/>
    <dgm:cxn modelId="{C01DC6F2-5112-554D-B06E-8905115563CD}" type="presParOf" srcId="{441846D2-8463-1F49-90D7-35CDA4DD624A}" destId="{F7132FCF-A8E2-014B-AD92-8B3384090920}" srcOrd="0" destOrd="0" presId="urn:microsoft.com/office/officeart/2016/7/layout/ChevronBlockProcess"/>
    <dgm:cxn modelId="{93ABB66E-CE89-C64F-BD84-C20E1921123D}" type="presParOf" srcId="{441846D2-8463-1F49-90D7-35CDA4DD624A}" destId="{D740BC70-221B-284C-9251-CBC29D9EB760}"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76D50B-2C9C-4B43-A5E3-89E22634BF4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85A5CBE-3F08-4CFB-BC37-04AB1260D273}">
      <dgm:prSet/>
      <dgm:spPr/>
      <dgm:t>
        <a:bodyPr/>
        <a:lstStyle/>
        <a:p>
          <a:r>
            <a:rPr lang="en-US"/>
            <a:t>Informal </a:t>
          </a:r>
        </a:p>
      </dgm:t>
    </dgm:pt>
    <dgm:pt modelId="{A06A335C-A04A-4B1D-98EA-409E3010AB27}" type="parTrans" cxnId="{4A9A38AA-CBF9-47A5-AD77-6159378CF654}">
      <dgm:prSet/>
      <dgm:spPr/>
      <dgm:t>
        <a:bodyPr/>
        <a:lstStyle/>
        <a:p>
          <a:endParaRPr lang="en-US"/>
        </a:p>
      </dgm:t>
    </dgm:pt>
    <dgm:pt modelId="{7B27DEDF-E1FB-4052-B0C2-61E9AF12A076}" type="sibTrans" cxnId="{4A9A38AA-CBF9-47A5-AD77-6159378CF654}">
      <dgm:prSet/>
      <dgm:spPr/>
      <dgm:t>
        <a:bodyPr/>
        <a:lstStyle/>
        <a:p>
          <a:endParaRPr lang="en-US"/>
        </a:p>
      </dgm:t>
    </dgm:pt>
    <dgm:pt modelId="{B7724712-9955-4F13-AEC5-8FFBF83DF89A}">
      <dgm:prSet/>
      <dgm:spPr/>
      <dgm:t>
        <a:bodyPr/>
        <a:lstStyle/>
        <a:p>
          <a:r>
            <a:rPr lang="en-US"/>
            <a:t>Standardized</a:t>
          </a:r>
        </a:p>
      </dgm:t>
    </dgm:pt>
    <dgm:pt modelId="{689E822B-E398-4524-9B11-E1B031EE3567}" type="parTrans" cxnId="{C095D933-8F87-419A-A394-2E41277610CF}">
      <dgm:prSet/>
      <dgm:spPr/>
      <dgm:t>
        <a:bodyPr/>
        <a:lstStyle/>
        <a:p>
          <a:endParaRPr lang="en-US"/>
        </a:p>
      </dgm:t>
    </dgm:pt>
    <dgm:pt modelId="{88E783BE-2570-4DC1-8851-C109141AD1D7}" type="sibTrans" cxnId="{C095D933-8F87-419A-A394-2E41277610CF}">
      <dgm:prSet/>
      <dgm:spPr/>
      <dgm:t>
        <a:bodyPr/>
        <a:lstStyle/>
        <a:p>
          <a:endParaRPr lang="en-US"/>
        </a:p>
      </dgm:t>
    </dgm:pt>
    <dgm:pt modelId="{BE9E1D44-120B-484A-91D3-F842E3EC8550}" type="pres">
      <dgm:prSet presAssocID="{ED76D50B-2C9C-4B43-A5E3-89E22634BF44}" presName="vert0" presStyleCnt="0">
        <dgm:presLayoutVars>
          <dgm:dir/>
          <dgm:animOne val="branch"/>
          <dgm:animLvl val="lvl"/>
        </dgm:presLayoutVars>
      </dgm:prSet>
      <dgm:spPr/>
    </dgm:pt>
    <dgm:pt modelId="{56133946-C710-2F48-8177-A9F8D0869D1B}" type="pres">
      <dgm:prSet presAssocID="{485A5CBE-3F08-4CFB-BC37-04AB1260D273}" presName="thickLine" presStyleLbl="alignNode1" presStyleIdx="0" presStyleCnt="2"/>
      <dgm:spPr/>
    </dgm:pt>
    <dgm:pt modelId="{AB2C176A-C662-2847-8C60-5B1292DE19CB}" type="pres">
      <dgm:prSet presAssocID="{485A5CBE-3F08-4CFB-BC37-04AB1260D273}" presName="horz1" presStyleCnt="0"/>
      <dgm:spPr/>
    </dgm:pt>
    <dgm:pt modelId="{106DB16C-4AA0-7D4F-961F-D9BB1105300F}" type="pres">
      <dgm:prSet presAssocID="{485A5CBE-3F08-4CFB-BC37-04AB1260D273}" presName="tx1" presStyleLbl="revTx" presStyleIdx="0" presStyleCnt="2"/>
      <dgm:spPr/>
    </dgm:pt>
    <dgm:pt modelId="{CF001211-9F27-B444-936B-83413C3602A1}" type="pres">
      <dgm:prSet presAssocID="{485A5CBE-3F08-4CFB-BC37-04AB1260D273}" presName="vert1" presStyleCnt="0"/>
      <dgm:spPr/>
    </dgm:pt>
    <dgm:pt modelId="{F0DE8A36-6D2B-3249-8B86-A2F0EB779733}" type="pres">
      <dgm:prSet presAssocID="{B7724712-9955-4F13-AEC5-8FFBF83DF89A}" presName="thickLine" presStyleLbl="alignNode1" presStyleIdx="1" presStyleCnt="2"/>
      <dgm:spPr/>
    </dgm:pt>
    <dgm:pt modelId="{CB214491-300C-584F-B628-DE32521FD8F9}" type="pres">
      <dgm:prSet presAssocID="{B7724712-9955-4F13-AEC5-8FFBF83DF89A}" presName="horz1" presStyleCnt="0"/>
      <dgm:spPr/>
    </dgm:pt>
    <dgm:pt modelId="{7E22A42E-8520-5E40-9734-FC053DAEA224}" type="pres">
      <dgm:prSet presAssocID="{B7724712-9955-4F13-AEC5-8FFBF83DF89A}" presName="tx1" presStyleLbl="revTx" presStyleIdx="1" presStyleCnt="2"/>
      <dgm:spPr/>
    </dgm:pt>
    <dgm:pt modelId="{DB68AA0C-D44E-BF41-AB7E-EC9F7FD1E9DA}" type="pres">
      <dgm:prSet presAssocID="{B7724712-9955-4F13-AEC5-8FFBF83DF89A}" presName="vert1" presStyleCnt="0"/>
      <dgm:spPr/>
    </dgm:pt>
  </dgm:ptLst>
  <dgm:cxnLst>
    <dgm:cxn modelId="{C095D933-8F87-419A-A394-2E41277610CF}" srcId="{ED76D50B-2C9C-4B43-A5E3-89E22634BF44}" destId="{B7724712-9955-4F13-AEC5-8FFBF83DF89A}" srcOrd="1" destOrd="0" parTransId="{689E822B-E398-4524-9B11-E1B031EE3567}" sibTransId="{88E783BE-2570-4DC1-8851-C109141AD1D7}"/>
    <dgm:cxn modelId="{010A1574-DFEF-EA4C-B19C-F0633AB72491}" type="presOf" srcId="{485A5CBE-3F08-4CFB-BC37-04AB1260D273}" destId="{106DB16C-4AA0-7D4F-961F-D9BB1105300F}" srcOrd="0" destOrd="0" presId="urn:microsoft.com/office/officeart/2008/layout/LinedList"/>
    <dgm:cxn modelId="{87250696-F0E0-DE42-8129-FFEC6FF57D41}" type="presOf" srcId="{B7724712-9955-4F13-AEC5-8FFBF83DF89A}" destId="{7E22A42E-8520-5E40-9734-FC053DAEA224}" srcOrd="0" destOrd="0" presId="urn:microsoft.com/office/officeart/2008/layout/LinedList"/>
    <dgm:cxn modelId="{4A9A38AA-CBF9-47A5-AD77-6159378CF654}" srcId="{ED76D50B-2C9C-4B43-A5E3-89E22634BF44}" destId="{485A5CBE-3F08-4CFB-BC37-04AB1260D273}" srcOrd="0" destOrd="0" parTransId="{A06A335C-A04A-4B1D-98EA-409E3010AB27}" sibTransId="{7B27DEDF-E1FB-4052-B0C2-61E9AF12A076}"/>
    <dgm:cxn modelId="{CF37E5AE-8A25-D442-BB26-A0357D8BEFB2}" type="presOf" srcId="{ED76D50B-2C9C-4B43-A5E3-89E22634BF44}" destId="{BE9E1D44-120B-484A-91D3-F842E3EC8550}" srcOrd="0" destOrd="0" presId="urn:microsoft.com/office/officeart/2008/layout/LinedList"/>
    <dgm:cxn modelId="{588DD5EE-4977-C046-AD4A-CAFA4F55663C}" type="presParOf" srcId="{BE9E1D44-120B-484A-91D3-F842E3EC8550}" destId="{56133946-C710-2F48-8177-A9F8D0869D1B}" srcOrd="0" destOrd="0" presId="urn:microsoft.com/office/officeart/2008/layout/LinedList"/>
    <dgm:cxn modelId="{05681E00-A3DC-D943-B76F-85800BFF26CD}" type="presParOf" srcId="{BE9E1D44-120B-484A-91D3-F842E3EC8550}" destId="{AB2C176A-C662-2847-8C60-5B1292DE19CB}" srcOrd="1" destOrd="0" presId="urn:microsoft.com/office/officeart/2008/layout/LinedList"/>
    <dgm:cxn modelId="{45C4AADE-4BD0-4A4A-8FD1-3FCDBD02F6B8}" type="presParOf" srcId="{AB2C176A-C662-2847-8C60-5B1292DE19CB}" destId="{106DB16C-4AA0-7D4F-961F-D9BB1105300F}" srcOrd="0" destOrd="0" presId="urn:microsoft.com/office/officeart/2008/layout/LinedList"/>
    <dgm:cxn modelId="{8568BC07-24A7-914B-BC14-50D6B1AA2D3F}" type="presParOf" srcId="{AB2C176A-C662-2847-8C60-5B1292DE19CB}" destId="{CF001211-9F27-B444-936B-83413C3602A1}" srcOrd="1" destOrd="0" presId="urn:microsoft.com/office/officeart/2008/layout/LinedList"/>
    <dgm:cxn modelId="{6C3DC081-97B0-A74C-A642-A58EBCB4B16E}" type="presParOf" srcId="{BE9E1D44-120B-484A-91D3-F842E3EC8550}" destId="{F0DE8A36-6D2B-3249-8B86-A2F0EB779733}" srcOrd="2" destOrd="0" presId="urn:microsoft.com/office/officeart/2008/layout/LinedList"/>
    <dgm:cxn modelId="{51F86F2D-6F8A-D64C-B6A8-2B710D354810}" type="presParOf" srcId="{BE9E1D44-120B-484A-91D3-F842E3EC8550}" destId="{CB214491-300C-584F-B628-DE32521FD8F9}" srcOrd="3" destOrd="0" presId="urn:microsoft.com/office/officeart/2008/layout/LinedList"/>
    <dgm:cxn modelId="{6BBA056E-ACDD-9A4A-8541-6DBDC0EDBFEA}" type="presParOf" srcId="{CB214491-300C-584F-B628-DE32521FD8F9}" destId="{7E22A42E-8520-5E40-9734-FC053DAEA224}" srcOrd="0" destOrd="0" presId="urn:microsoft.com/office/officeart/2008/layout/LinedList"/>
    <dgm:cxn modelId="{526733CB-0CFE-6543-89E1-03D799005595}" type="presParOf" srcId="{CB214491-300C-584F-B628-DE32521FD8F9}" destId="{DB68AA0C-D44E-BF41-AB7E-EC9F7FD1E9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38656C-4A74-4A59-B40D-57A1B55E9BA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2DC7C0-23FF-40FD-B89B-A385B620C7A5}">
      <dgm:prSet/>
      <dgm:spPr/>
      <dgm:t>
        <a:bodyPr/>
        <a:lstStyle/>
        <a:p>
          <a:r>
            <a:rPr lang="en-US"/>
            <a:t>Journals</a:t>
          </a:r>
        </a:p>
      </dgm:t>
    </dgm:pt>
    <dgm:pt modelId="{CA244257-353D-4258-BCB1-D653A1499C13}" type="parTrans" cxnId="{6D2E54D9-A02E-4C84-997F-5E32732B0475}">
      <dgm:prSet/>
      <dgm:spPr/>
      <dgm:t>
        <a:bodyPr/>
        <a:lstStyle/>
        <a:p>
          <a:endParaRPr lang="en-US"/>
        </a:p>
      </dgm:t>
    </dgm:pt>
    <dgm:pt modelId="{882C7C23-6BCB-4539-8118-982001D738E0}" type="sibTrans" cxnId="{6D2E54D9-A02E-4C84-997F-5E32732B0475}">
      <dgm:prSet/>
      <dgm:spPr/>
      <dgm:t>
        <a:bodyPr/>
        <a:lstStyle/>
        <a:p>
          <a:endParaRPr lang="en-US"/>
        </a:p>
      </dgm:t>
    </dgm:pt>
    <dgm:pt modelId="{6327CD82-866F-4D98-9BD5-FBD6A9E8B865}">
      <dgm:prSet/>
      <dgm:spPr/>
      <dgm:t>
        <a:bodyPr/>
        <a:lstStyle/>
        <a:p>
          <a:r>
            <a:rPr lang="en-US"/>
            <a:t>Quiz/test </a:t>
          </a:r>
        </a:p>
      </dgm:t>
    </dgm:pt>
    <dgm:pt modelId="{3970BFCF-2A9D-44D9-BC0D-F963541085B0}" type="parTrans" cxnId="{70CE76B0-4430-41D5-BF46-DEDDA2640CBC}">
      <dgm:prSet/>
      <dgm:spPr/>
      <dgm:t>
        <a:bodyPr/>
        <a:lstStyle/>
        <a:p>
          <a:endParaRPr lang="en-US"/>
        </a:p>
      </dgm:t>
    </dgm:pt>
    <dgm:pt modelId="{93C64530-B13D-4EB5-A2D6-9C37BB3C5986}" type="sibTrans" cxnId="{70CE76B0-4430-41D5-BF46-DEDDA2640CBC}">
      <dgm:prSet/>
      <dgm:spPr/>
      <dgm:t>
        <a:bodyPr/>
        <a:lstStyle/>
        <a:p>
          <a:endParaRPr lang="en-US"/>
        </a:p>
      </dgm:t>
    </dgm:pt>
    <dgm:pt modelId="{08B2B823-3670-47B3-951E-8931D497D97A}">
      <dgm:prSet/>
      <dgm:spPr/>
      <dgm:t>
        <a:bodyPr/>
        <a:lstStyle/>
        <a:p>
          <a:r>
            <a:rPr lang="en-US"/>
            <a:t>Conference/interview</a:t>
          </a:r>
        </a:p>
      </dgm:t>
    </dgm:pt>
    <dgm:pt modelId="{A1A6A86D-CD1C-4BA3-A6B1-5188FE71C8C9}" type="parTrans" cxnId="{74C7B3EA-52C8-46DA-9945-E4C3EEB41BF3}">
      <dgm:prSet/>
      <dgm:spPr/>
      <dgm:t>
        <a:bodyPr/>
        <a:lstStyle/>
        <a:p>
          <a:endParaRPr lang="en-US"/>
        </a:p>
      </dgm:t>
    </dgm:pt>
    <dgm:pt modelId="{259AF926-308D-4B3F-A6BA-CEF047DE87A1}" type="sibTrans" cxnId="{74C7B3EA-52C8-46DA-9945-E4C3EEB41BF3}">
      <dgm:prSet/>
      <dgm:spPr/>
      <dgm:t>
        <a:bodyPr/>
        <a:lstStyle/>
        <a:p>
          <a:endParaRPr lang="en-US"/>
        </a:p>
      </dgm:t>
    </dgm:pt>
    <dgm:pt modelId="{5652A219-A541-4CD2-BC8C-3DE0F189E73E}">
      <dgm:prSet/>
      <dgm:spPr/>
      <dgm:t>
        <a:bodyPr/>
        <a:lstStyle/>
        <a:p>
          <a:r>
            <a:rPr lang="en-US"/>
            <a:t>Posters</a:t>
          </a:r>
        </a:p>
      </dgm:t>
    </dgm:pt>
    <dgm:pt modelId="{D6702C91-1639-4535-B7DB-2DCDE922C13A}" type="parTrans" cxnId="{0CF7F7AA-43CC-4F0A-AD80-875E9B52948E}">
      <dgm:prSet/>
      <dgm:spPr/>
      <dgm:t>
        <a:bodyPr/>
        <a:lstStyle/>
        <a:p>
          <a:endParaRPr lang="en-US"/>
        </a:p>
      </dgm:t>
    </dgm:pt>
    <dgm:pt modelId="{CF146385-DE97-41CC-AAF5-F0B7B7D1D8A9}" type="sibTrans" cxnId="{0CF7F7AA-43CC-4F0A-AD80-875E9B52948E}">
      <dgm:prSet/>
      <dgm:spPr/>
      <dgm:t>
        <a:bodyPr/>
        <a:lstStyle/>
        <a:p>
          <a:endParaRPr lang="en-US"/>
        </a:p>
      </dgm:t>
    </dgm:pt>
    <dgm:pt modelId="{736F449A-FE6F-441D-B9C6-A31E5D6C6111}">
      <dgm:prSet/>
      <dgm:spPr/>
      <dgm:t>
        <a:bodyPr/>
        <a:lstStyle/>
        <a:p>
          <a:r>
            <a:rPr lang="en-US"/>
            <a:t>Performance tasks</a:t>
          </a:r>
        </a:p>
      </dgm:t>
    </dgm:pt>
    <dgm:pt modelId="{D362F1BE-94C0-4926-A50A-1BE8471355B4}" type="parTrans" cxnId="{9F002CC4-3DE2-4D53-B09D-8881860E29DC}">
      <dgm:prSet/>
      <dgm:spPr/>
      <dgm:t>
        <a:bodyPr/>
        <a:lstStyle/>
        <a:p>
          <a:endParaRPr lang="en-US"/>
        </a:p>
      </dgm:t>
    </dgm:pt>
    <dgm:pt modelId="{2543F8E2-BAAE-4658-BD36-5F481125043B}" type="sibTrans" cxnId="{9F002CC4-3DE2-4D53-B09D-8881860E29DC}">
      <dgm:prSet/>
      <dgm:spPr/>
      <dgm:t>
        <a:bodyPr/>
        <a:lstStyle/>
        <a:p>
          <a:endParaRPr lang="en-US"/>
        </a:p>
      </dgm:t>
    </dgm:pt>
    <dgm:pt modelId="{A57CF3FC-40F7-4F08-9858-3366EAC27462}">
      <dgm:prSet/>
      <dgm:spPr/>
      <dgm:t>
        <a:bodyPr/>
        <a:lstStyle/>
        <a:p>
          <a:r>
            <a:rPr lang="en-US"/>
            <a:t>Mind maps</a:t>
          </a:r>
        </a:p>
      </dgm:t>
    </dgm:pt>
    <dgm:pt modelId="{623A1504-967B-4D3C-8B0E-601D8E5E3049}" type="parTrans" cxnId="{15F53655-78C7-4A3A-BFE8-8F2C4A21A42F}">
      <dgm:prSet/>
      <dgm:spPr/>
      <dgm:t>
        <a:bodyPr/>
        <a:lstStyle/>
        <a:p>
          <a:endParaRPr lang="en-US"/>
        </a:p>
      </dgm:t>
    </dgm:pt>
    <dgm:pt modelId="{B9534394-E5AD-4469-BF5C-4F4C363E9D6B}" type="sibTrans" cxnId="{15F53655-78C7-4A3A-BFE8-8F2C4A21A42F}">
      <dgm:prSet/>
      <dgm:spPr/>
      <dgm:t>
        <a:bodyPr/>
        <a:lstStyle/>
        <a:p>
          <a:endParaRPr lang="en-US"/>
        </a:p>
      </dgm:t>
    </dgm:pt>
    <dgm:pt modelId="{B14552A7-10F6-48E5-9A45-A16F583FE723}">
      <dgm:prSet/>
      <dgm:spPr/>
      <dgm:t>
        <a:bodyPr/>
        <a:lstStyle/>
        <a:p>
          <a:r>
            <a:rPr lang="en-US" dirty="0"/>
            <a:t>Self Assessments</a:t>
          </a:r>
        </a:p>
      </dgm:t>
    </dgm:pt>
    <dgm:pt modelId="{32E89238-8DAB-4A1B-A61E-4200418ECC42}" type="parTrans" cxnId="{63C91244-42C2-43D1-9A90-B4089A35064D}">
      <dgm:prSet/>
      <dgm:spPr/>
      <dgm:t>
        <a:bodyPr/>
        <a:lstStyle/>
        <a:p>
          <a:endParaRPr lang="en-US"/>
        </a:p>
      </dgm:t>
    </dgm:pt>
    <dgm:pt modelId="{FE1D6865-650D-4536-9FCA-44C8BB26F892}" type="sibTrans" cxnId="{63C91244-42C2-43D1-9A90-B4089A35064D}">
      <dgm:prSet/>
      <dgm:spPr/>
      <dgm:t>
        <a:bodyPr/>
        <a:lstStyle/>
        <a:p>
          <a:endParaRPr lang="en-US"/>
        </a:p>
      </dgm:t>
    </dgm:pt>
    <dgm:pt modelId="{EFDFA22B-940B-4602-BC95-749410FEC49E}">
      <dgm:prSet/>
      <dgm:spPr/>
      <dgm:t>
        <a:bodyPr/>
        <a:lstStyle/>
        <a:p>
          <a:r>
            <a:rPr lang="en-US" dirty="0"/>
            <a:t>Student surveys</a:t>
          </a:r>
        </a:p>
      </dgm:t>
    </dgm:pt>
    <dgm:pt modelId="{C49DEC9B-30DB-4699-85F1-F3BBD2DF0D01}" type="parTrans" cxnId="{E2CB6919-9FA6-48BC-8FE0-68493C1FD2C9}">
      <dgm:prSet/>
      <dgm:spPr/>
      <dgm:t>
        <a:bodyPr/>
        <a:lstStyle/>
        <a:p>
          <a:endParaRPr lang="en-US"/>
        </a:p>
      </dgm:t>
    </dgm:pt>
    <dgm:pt modelId="{8552D57A-E29E-49E9-BC97-7E54297F22BB}" type="sibTrans" cxnId="{E2CB6919-9FA6-48BC-8FE0-68493C1FD2C9}">
      <dgm:prSet/>
      <dgm:spPr/>
      <dgm:t>
        <a:bodyPr/>
        <a:lstStyle/>
        <a:p>
          <a:endParaRPr lang="en-US"/>
        </a:p>
      </dgm:t>
    </dgm:pt>
    <dgm:pt modelId="{86E2CA91-7D73-462B-BC96-331C9FBB5522}" type="pres">
      <dgm:prSet presAssocID="{1438656C-4A74-4A59-B40D-57A1B55E9BA9}" presName="root" presStyleCnt="0">
        <dgm:presLayoutVars>
          <dgm:dir/>
          <dgm:resizeHandles val="exact"/>
        </dgm:presLayoutVars>
      </dgm:prSet>
      <dgm:spPr/>
    </dgm:pt>
    <dgm:pt modelId="{9E7023E4-7FD3-49AB-ACF9-D4D64BD8C545}" type="pres">
      <dgm:prSet presAssocID="{482DC7C0-23FF-40FD-B89B-A385B620C7A5}" presName="compNode" presStyleCnt="0"/>
      <dgm:spPr/>
    </dgm:pt>
    <dgm:pt modelId="{2AB26270-EB5E-4D63-BD23-8955D4E84B25}" type="pres">
      <dgm:prSet presAssocID="{482DC7C0-23FF-40FD-B89B-A385B620C7A5}" presName="bgRect" presStyleLbl="bgShp" presStyleIdx="0" presStyleCnt="8"/>
      <dgm:spPr/>
    </dgm:pt>
    <dgm:pt modelId="{EC835024-1539-4B9E-BA1C-980237A26168}" type="pres">
      <dgm:prSet presAssocID="{482DC7C0-23FF-40FD-B89B-A385B620C7A5}"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67E99A78-ABAE-40E4-BEC2-55A509B12957}" type="pres">
      <dgm:prSet presAssocID="{482DC7C0-23FF-40FD-B89B-A385B620C7A5}" presName="spaceRect" presStyleCnt="0"/>
      <dgm:spPr/>
    </dgm:pt>
    <dgm:pt modelId="{86996B5D-F014-4AFF-A232-33E01C51B358}" type="pres">
      <dgm:prSet presAssocID="{482DC7C0-23FF-40FD-B89B-A385B620C7A5}" presName="parTx" presStyleLbl="revTx" presStyleIdx="0" presStyleCnt="8">
        <dgm:presLayoutVars>
          <dgm:chMax val="0"/>
          <dgm:chPref val="0"/>
        </dgm:presLayoutVars>
      </dgm:prSet>
      <dgm:spPr/>
    </dgm:pt>
    <dgm:pt modelId="{6C37690F-9EB9-4A61-B7C6-551B840F5FFB}" type="pres">
      <dgm:prSet presAssocID="{882C7C23-6BCB-4539-8118-982001D738E0}" presName="sibTrans" presStyleCnt="0"/>
      <dgm:spPr/>
    </dgm:pt>
    <dgm:pt modelId="{45B0EBFC-D85C-4DE8-8637-398971E5CB51}" type="pres">
      <dgm:prSet presAssocID="{6327CD82-866F-4D98-9BD5-FBD6A9E8B865}" presName="compNode" presStyleCnt="0"/>
      <dgm:spPr/>
    </dgm:pt>
    <dgm:pt modelId="{170E66E8-AB94-4C0C-8576-5503C564B82E}" type="pres">
      <dgm:prSet presAssocID="{6327CD82-866F-4D98-9BD5-FBD6A9E8B865}" presName="bgRect" presStyleLbl="bgShp" presStyleIdx="1" presStyleCnt="8"/>
      <dgm:spPr/>
    </dgm:pt>
    <dgm:pt modelId="{C863C9DE-B976-4261-8E53-A22819353643}" type="pres">
      <dgm:prSet presAssocID="{6327CD82-866F-4D98-9BD5-FBD6A9E8B86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71525BE-704C-4F60-8B8F-3A5D2EC06216}" type="pres">
      <dgm:prSet presAssocID="{6327CD82-866F-4D98-9BD5-FBD6A9E8B865}" presName="spaceRect" presStyleCnt="0"/>
      <dgm:spPr/>
    </dgm:pt>
    <dgm:pt modelId="{4CA88B93-345F-4099-9395-AD0359B4ADEF}" type="pres">
      <dgm:prSet presAssocID="{6327CD82-866F-4D98-9BD5-FBD6A9E8B865}" presName="parTx" presStyleLbl="revTx" presStyleIdx="1" presStyleCnt="8">
        <dgm:presLayoutVars>
          <dgm:chMax val="0"/>
          <dgm:chPref val="0"/>
        </dgm:presLayoutVars>
      </dgm:prSet>
      <dgm:spPr/>
    </dgm:pt>
    <dgm:pt modelId="{7DE4ABC1-AB38-49D1-BFEB-9E4B1D4945A0}" type="pres">
      <dgm:prSet presAssocID="{93C64530-B13D-4EB5-A2D6-9C37BB3C5986}" presName="sibTrans" presStyleCnt="0"/>
      <dgm:spPr/>
    </dgm:pt>
    <dgm:pt modelId="{E38239AE-0932-452A-8654-770E75A291D1}" type="pres">
      <dgm:prSet presAssocID="{08B2B823-3670-47B3-951E-8931D497D97A}" presName="compNode" presStyleCnt="0"/>
      <dgm:spPr/>
    </dgm:pt>
    <dgm:pt modelId="{30B2B76A-D4E1-4D72-9003-25384FCBD71E}" type="pres">
      <dgm:prSet presAssocID="{08B2B823-3670-47B3-951E-8931D497D97A}" presName="bgRect" presStyleLbl="bgShp" presStyleIdx="2" presStyleCnt="8"/>
      <dgm:spPr/>
    </dgm:pt>
    <dgm:pt modelId="{CE921848-63D4-490E-BD54-7E22DB2B03FC}" type="pres">
      <dgm:prSet presAssocID="{08B2B823-3670-47B3-951E-8931D497D97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583A2555-6378-4655-ACDB-D437A5F1BD74}" type="pres">
      <dgm:prSet presAssocID="{08B2B823-3670-47B3-951E-8931D497D97A}" presName="spaceRect" presStyleCnt="0"/>
      <dgm:spPr/>
    </dgm:pt>
    <dgm:pt modelId="{7938C2C8-E6BD-436C-948E-B6996496D30C}" type="pres">
      <dgm:prSet presAssocID="{08B2B823-3670-47B3-951E-8931D497D97A}" presName="parTx" presStyleLbl="revTx" presStyleIdx="2" presStyleCnt="8">
        <dgm:presLayoutVars>
          <dgm:chMax val="0"/>
          <dgm:chPref val="0"/>
        </dgm:presLayoutVars>
      </dgm:prSet>
      <dgm:spPr/>
    </dgm:pt>
    <dgm:pt modelId="{039715FE-E754-4F5E-8A56-80404625FB5A}" type="pres">
      <dgm:prSet presAssocID="{259AF926-308D-4B3F-A6BA-CEF047DE87A1}" presName="sibTrans" presStyleCnt="0"/>
      <dgm:spPr/>
    </dgm:pt>
    <dgm:pt modelId="{2DF446E1-D1F1-4A55-A2A6-44A193BAA178}" type="pres">
      <dgm:prSet presAssocID="{5652A219-A541-4CD2-BC8C-3DE0F189E73E}" presName="compNode" presStyleCnt="0"/>
      <dgm:spPr/>
    </dgm:pt>
    <dgm:pt modelId="{C78B2C02-EBB1-4769-9FA2-2C4201CA90DD}" type="pres">
      <dgm:prSet presAssocID="{5652A219-A541-4CD2-BC8C-3DE0F189E73E}" presName="bgRect" presStyleLbl="bgShp" presStyleIdx="3" presStyleCnt="8"/>
      <dgm:spPr/>
    </dgm:pt>
    <dgm:pt modelId="{D6542AEF-7F07-46FE-AA30-4BE01A3B8FDA}" type="pres">
      <dgm:prSet presAssocID="{5652A219-A541-4CD2-BC8C-3DE0F189E73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wspaper"/>
        </a:ext>
      </dgm:extLst>
    </dgm:pt>
    <dgm:pt modelId="{C6DA8743-4789-447D-98F1-E71997DCADEF}" type="pres">
      <dgm:prSet presAssocID="{5652A219-A541-4CD2-BC8C-3DE0F189E73E}" presName="spaceRect" presStyleCnt="0"/>
      <dgm:spPr/>
    </dgm:pt>
    <dgm:pt modelId="{53117EC8-CF8A-4683-8B26-773D9161199C}" type="pres">
      <dgm:prSet presAssocID="{5652A219-A541-4CD2-BC8C-3DE0F189E73E}" presName="parTx" presStyleLbl="revTx" presStyleIdx="3" presStyleCnt="8">
        <dgm:presLayoutVars>
          <dgm:chMax val="0"/>
          <dgm:chPref val="0"/>
        </dgm:presLayoutVars>
      </dgm:prSet>
      <dgm:spPr/>
    </dgm:pt>
    <dgm:pt modelId="{B25E1586-CAD9-49FA-8856-0506F7ACD956}" type="pres">
      <dgm:prSet presAssocID="{CF146385-DE97-41CC-AAF5-F0B7B7D1D8A9}" presName="sibTrans" presStyleCnt="0"/>
      <dgm:spPr/>
    </dgm:pt>
    <dgm:pt modelId="{CA57B3D7-E361-4A0F-8B88-669FC1998245}" type="pres">
      <dgm:prSet presAssocID="{736F449A-FE6F-441D-B9C6-A31E5D6C6111}" presName="compNode" presStyleCnt="0"/>
      <dgm:spPr/>
    </dgm:pt>
    <dgm:pt modelId="{498D22B4-AA52-4D29-B5CE-ACEE6BE9FA32}" type="pres">
      <dgm:prSet presAssocID="{736F449A-FE6F-441D-B9C6-A31E5D6C6111}" presName="bgRect" presStyleLbl="bgShp" presStyleIdx="4" presStyleCnt="8"/>
      <dgm:spPr/>
    </dgm:pt>
    <dgm:pt modelId="{EFA1E727-E6FE-4FED-B95A-10D8A90A1147}" type="pres">
      <dgm:prSet presAssocID="{736F449A-FE6F-441D-B9C6-A31E5D6C611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D82E8F8E-D42F-48A8-AC39-83C394F37937}" type="pres">
      <dgm:prSet presAssocID="{736F449A-FE6F-441D-B9C6-A31E5D6C6111}" presName="spaceRect" presStyleCnt="0"/>
      <dgm:spPr/>
    </dgm:pt>
    <dgm:pt modelId="{1BFA298A-C958-46FB-B98E-394F31AA4B34}" type="pres">
      <dgm:prSet presAssocID="{736F449A-FE6F-441D-B9C6-A31E5D6C6111}" presName="parTx" presStyleLbl="revTx" presStyleIdx="4" presStyleCnt="8">
        <dgm:presLayoutVars>
          <dgm:chMax val="0"/>
          <dgm:chPref val="0"/>
        </dgm:presLayoutVars>
      </dgm:prSet>
      <dgm:spPr/>
    </dgm:pt>
    <dgm:pt modelId="{06D54CAA-B461-4297-906A-CB2900EE0B69}" type="pres">
      <dgm:prSet presAssocID="{2543F8E2-BAAE-4658-BD36-5F481125043B}" presName="sibTrans" presStyleCnt="0"/>
      <dgm:spPr/>
    </dgm:pt>
    <dgm:pt modelId="{D99430EF-87E4-4E84-8553-D18EFF8EF5AB}" type="pres">
      <dgm:prSet presAssocID="{A57CF3FC-40F7-4F08-9858-3366EAC27462}" presName="compNode" presStyleCnt="0"/>
      <dgm:spPr/>
    </dgm:pt>
    <dgm:pt modelId="{C235AE99-AE3D-45AA-8373-A9637ED79984}" type="pres">
      <dgm:prSet presAssocID="{A57CF3FC-40F7-4F08-9858-3366EAC27462}" presName="bgRect" presStyleLbl="bgShp" presStyleIdx="5" presStyleCnt="8"/>
      <dgm:spPr/>
    </dgm:pt>
    <dgm:pt modelId="{8EFA8AA0-5900-4087-9617-186DFCBC475A}" type="pres">
      <dgm:prSet presAssocID="{A57CF3FC-40F7-4F08-9858-3366EAC2746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B4007741-21F4-470C-BF22-EA08BA8B6E4E}" type="pres">
      <dgm:prSet presAssocID="{A57CF3FC-40F7-4F08-9858-3366EAC27462}" presName="spaceRect" presStyleCnt="0"/>
      <dgm:spPr/>
    </dgm:pt>
    <dgm:pt modelId="{9A7FA39C-8907-4A46-96BB-1C8B56C91E12}" type="pres">
      <dgm:prSet presAssocID="{A57CF3FC-40F7-4F08-9858-3366EAC27462}" presName="parTx" presStyleLbl="revTx" presStyleIdx="5" presStyleCnt="8">
        <dgm:presLayoutVars>
          <dgm:chMax val="0"/>
          <dgm:chPref val="0"/>
        </dgm:presLayoutVars>
      </dgm:prSet>
      <dgm:spPr/>
    </dgm:pt>
    <dgm:pt modelId="{5CB7F940-612B-45A2-A7D0-67B49B9019D9}" type="pres">
      <dgm:prSet presAssocID="{B9534394-E5AD-4469-BF5C-4F4C363E9D6B}" presName="sibTrans" presStyleCnt="0"/>
      <dgm:spPr/>
    </dgm:pt>
    <dgm:pt modelId="{7D1BED91-9F61-41B8-B426-C150722CFE6D}" type="pres">
      <dgm:prSet presAssocID="{B14552A7-10F6-48E5-9A45-A16F583FE723}" presName="compNode" presStyleCnt="0"/>
      <dgm:spPr/>
    </dgm:pt>
    <dgm:pt modelId="{37FA5DBA-F368-4AB3-B342-B2732F8910C6}" type="pres">
      <dgm:prSet presAssocID="{B14552A7-10F6-48E5-9A45-A16F583FE723}" presName="bgRect" presStyleLbl="bgShp" presStyleIdx="6" presStyleCnt="8"/>
      <dgm:spPr/>
    </dgm:pt>
    <dgm:pt modelId="{65BABD07-205B-4F50-A763-C0AE59AE5E32}" type="pres">
      <dgm:prSet presAssocID="{B14552A7-10F6-48E5-9A45-A16F583FE72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Irritant"/>
        </a:ext>
      </dgm:extLst>
    </dgm:pt>
    <dgm:pt modelId="{7612F733-188D-4051-8114-9868D269DFC1}" type="pres">
      <dgm:prSet presAssocID="{B14552A7-10F6-48E5-9A45-A16F583FE723}" presName="spaceRect" presStyleCnt="0"/>
      <dgm:spPr/>
    </dgm:pt>
    <dgm:pt modelId="{782FFF83-2EC7-402C-A19D-734E132C35A8}" type="pres">
      <dgm:prSet presAssocID="{B14552A7-10F6-48E5-9A45-A16F583FE723}" presName="parTx" presStyleLbl="revTx" presStyleIdx="6" presStyleCnt="8">
        <dgm:presLayoutVars>
          <dgm:chMax val="0"/>
          <dgm:chPref val="0"/>
        </dgm:presLayoutVars>
      </dgm:prSet>
      <dgm:spPr/>
    </dgm:pt>
    <dgm:pt modelId="{FD0FB8B5-7675-4D9E-989D-9ABE3DDDFAA4}" type="pres">
      <dgm:prSet presAssocID="{FE1D6865-650D-4536-9FCA-44C8BB26F892}" presName="sibTrans" presStyleCnt="0"/>
      <dgm:spPr/>
    </dgm:pt>
    <dgm:pt modelId="{AF493BE1-3209-4718-9571-C8AC37314BDD}" type="pres">
      <dgm:prSet presAssocID="{EFDFA22B-940B-4602-BC95-749410FEC49E}" presName="compNode" presStyleCnt="0"/>
      <dgm:spPr/>
    </dgm:pt>
    <dgm:pt modelId="{ED3D92F6-DA56-42CD-8757-E27A5EC17343}" type="pres">
      <dgm:prSet presAssocID="{EFDFA22B-940B-4602-BC95-749410FEC49E}" presName="bgRect" presStyleLbl="bgShp" presStyleIdx="7" presStyleCnt="8"/>
      <dgm:spPr/>
    </dgm:pt>
    <dgm:pt modelId="{9AF7E423-85A9-415F-9312-6B253836F950}" type="pres">
      <dgm:prSet presAssocID="{EFDFA22B-940B-4602-BC95-749410FEC49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ar chart"/>
        </a:ext>
      </dgm:extLst>
    </dgm:pt>
    <dgm:pt modelId="{0F3185B3-0EC0-45A3-9CF1-DBBC581FAA2A}" type="pres">
      <dgm:prSet presAssocID="{EFDFA22B-940B-4602-BC95-749410FEC49E}" presName="spaceRect" presStyleCnt="0"/>
      <dgm:spPr/>
    </dgm:pt>
    <dgm:pt modelId="{4F89AA33-B0C7-448E-BB45-89C11CCD4615}" type="pres">
      <dgm:prSet presAssocID="{EFDFA22B-940B-4602-BC95-749410FEC49E}" presName="parTx" presStyleLbl="revTx" presStyleIdx="7" presStyleCnt="8">
        <dgm:presLayoutVars>
          <dgm:chMax val="0"/>
          <dgm:chPref val="0"/>
        </dgm:presLayoutVars>
      </dgm:prSet>
      <dgm:spPr/>
    </dgm:pt>
  </dgm:ptLst>
  <dgm:cxnLst>
    <dgm:cxn modelId="{E2CB6919-9FA6-48BC-8FE0-68493C1FD2C9}" srcId="{1438656C-4A74-4A59-B40D-57A1B55E9BA9}" destId="{EFDFA22B-940B-4602-BC95-749410FEC49E}" srcOrd="7" destOrd="0" parTransId="{C49DEC9B-30DB-4699-85F1-F3BBD2DF0D01}" sibTransId="{8552D57A-E29E-49E9-BC97-7E54297F22BB}"/>
    <dgm:cxn modelId="{E35E9D1A-0DDE-48D8-A142-18A60A4BA99D}" type="presOf" srcId="{1438656C-4A74-4A59-B40D-57A1B55E9BA9}" destId="{86E2CA91-7D73-462B-BC96-331C9FBB5522}" srcOrd="0" destOrd="0" presId="urn:microsoft.com/office/officeart/2018/2/layout/IconVerticalSolidList"/>
    <dgm:cxn modelId="{3A074C24-F8C1-40CD-8501-62092E48B820}" type="presOf" srcId="{A57CF3FC-40F7-4F08-9858-3366EAC27462}" destId="{9A7FA39C-8907-4A46-96BB-1C8B56C91E12}" srcOrd="0" destOrd="0" presId="urn:microsoft.com/office/officeart/2018/2/layout/IconVerticalSolidList"/>
    <dgm:cxn modelId="{8B0CB52D-4EF7-41FC-BAE7-F8A042C76C39}" type="presOf" srcId="{482DC7C0-23FF-40FD-B89B-A385B620C7A5}" destId="{86996B5D-F014-4AFF-A232-33E01C51B358}" srcOrd="0" destOrd="0" presId="urn:microsoft.com/office/officeart/2018/2/layout/IconVerticalSolidList"/>
    <dgm:cxn modelId="{63C91244-42C2-43D1-9A90-B4089A35064D}" srcId="{1438656C-4A74-4A59-B40D-57A1B55E9BA9}" destId="{B14552A7-10F6-48E5-9A45-A16F583FE723}" srcOrd="6" destOrd="0" parTransId="{32E89238-8DAB-4A1B-A61E-4200418ECC42}" sibTransId="{FE1D6865-650D-4536-9FCA-44C8BB26F892}"/>
    <dgm:cxn modelId="{15F53655-78C7-4A3A-BFE8-8F2C4A21A42F}" srcId="{1438656C-4A74-4A59-B40D-57A1B55E9BA9}" destId="{A57CF3FC-40F7-4F08-9858-3366EAC27462}" srcOrd="5" destOrd="0" parTransId="{623A1504-967B-4D3C-8B0E-601D8E5E3049}" sibTransId="{B9534394-E5AD-4469-BF5C-4F4C363E9D6B}"/>
    <dgm:cxn modelId="{F16FC466-EBDA-49AF-9A5A-C6661E02308D}" type="presOf" srcId="{B14552A7-10F6-48E5-9A45-A16F583FE723}" destId="{782FFF83-2EC7-402C-A19D-734E132C35A8}" srcOrd="0" destOrd="0" presId="urn:microsoft.com/office/officeart/2018/2/layout/IconVerticalSolidList"/>
    <dgm:cxn modelId="{C14FD5A0-289E-4035-8948-D8BCE4646004}" type="presOf" srcId="{5652A219-A541-4CD2-BC8C-3DE0F189E73E}" destId="{53117EC8-CF8A-4683-8B26-773D9161199C}" srcOrd="0" destOrd="0" presId="urn:microsoft.com/office/officeart/2018/2/layout/IconVerticalSolidList"/>
    <dgm:cxn modelId="{0CF7F7AA-43CC-4F0A-AD80-875E9B52948E}" srcId="{1438656C-4A74-4A59-B40D-57A1B55E9BA9}" destId="{5652A219-A541-4CD2-BC8C-3DE0F189E73E}" srcOrd="3" destOrd="0" parTransId="{D6702C91-1639-4535-B7DB-2DCDE922C13A}" sibTransId="{CF146385-DE97-41CC-AAF5-F0B7B7D1D8A9}"/>
    <dgm:cxn modelId="{70CE76B0-4430-41D5-BF46-DEDDA2640CBC}" srcId="{1438656C-4A74-4A59-B40D-57A1B55E9BA9}" destId="{6327CD82-866F-4D98-9BD5-FBD6A9E8B865}" srcOrd="1" destOrd="0" parTransId="{3970BFCF-2A9D-44D9-BC0D-F963541085B0}" sibTransId="{93C64530-B13D-4EB5-A2D6-9C37BB3C5986}"/>
    <dgm:cxn modelId="{543E5BB5-C40B-4A58-A406-0821B4D8DEF1}" type="presOf" srcId="{736F449A-FE6F-441D-B9C6-A31E5D6C6111}" destId="{1BFA298A-C958-46FB-B98E-394F31AA4B34}" srcOrd="0" destOrd="0" presId="urn:microsoft.com/office/officeart/2018/2/layout/IconVerticalSolidList"/>
    <dgm:cxn modelId="{5FAC2BC3-4932-4DCC-88F5-2BE96868C5A0}" type="presOf" srcId="{EFDFA22B-940B-4602-BC95-749410FEC49E}" destId="{4F89AA33-B0C7-448E-BB45-89C11CCD4615}" srcOrd="0" destOrd="0" presId="urn:microsoft.com/office/officeart/2018/2/layout/IconVerticalSolidList"/>
    <dgm:cxn modelId="{9F002CC4-3DE2-4D53-B09D-8881860E29DC}" srcId="{1438656C-4A74-4A59-B40D-57A1B55E9BA9}" destId="{736F449A-FE6F-441D-B9C6-A31E5D6C6111}" srcOrd="4" destOrd="0" parTransId="{D362F1BE-94C0-4926-A50A-1BE8471355B4}" sibTransId="{2543F8E2-BAAE-4658-BD36-5F481125043B}"/>
    <dgm:cxn modelId="{DEA3C5CC-9727-42AE-9107-876E8F17BDC0}" type="presOf" srcId="{08B2B823-3670-47B3-951E-8931D497D97A}" destId="{7938C2C8-E6BD-436C-948E-B6996496D30C}" srcOrd="0" destOrd="0" presId="urn:microsoft.com/office/officeart/2018/2/layout/IconVerticalSolidList"/>
    <dgm:cxn modelId="{6D2E54D9-A02E-4C84-997F-5E32732B0475}" srcId="{1438656C-4A74-4A59-B40D-57A1B55E9BA9}" destId="{482DC7C0-23FF-40FD-B89B-A385B620C7A5}" srcOrd="0" destOrd="0" parTransId="{CA244257-353D-4258-BCB1-D653A1499C13}" sibTransId="{882C7C23-6BCB-4539-8118-982001D738E0}"/>
    <dgm:cxn modelId="{148F15E9-F438-4B61-8E99-88E1BF393E76}" type="presOf" srcId="{6327CD82-866F-4D98-9BD5-FBD6A9E8B865}" destId="{4CA88B93-345F-4099-9395-AD0359B4ADEF}" srcOrd="0" destOrd="0" presId="urn:microsoft.com/office/officeart/2018/2/layout/IconVerticalSolidList"/>
    <dgm:cxn modelId="{74C7B3EA-52C8-46DA-9945-E4C3EEB41BF3}" srcId="{1438656C-4A74-4A59-B40D-57A1B55E9BA9}" destId="{08B2B823-3670-47B3-951E-8931D497D97A}" srcOrd="2" destOrd="0" parTransId="{A1A6A86D-CD1C-4BA3-A6B1-5188FE71C8C9}" sibTransId="{259AF926-308D-4B3F-A6BA-CEF047DE87A1}"/>
    <dgm:cxn modelId="{A3D29794-25B9-4B73-8CCF-03170D00834F}" type="presParOf" srcId="{86E2CA91-7D73-462B-BC96-331C9FBB5522}" destId="{9E7023E4-7FD3-49AB-ACF9-D4D64BD8C545}" srcOrd="0" destOrd="0" presId="urn:microsoft.com/office/officeart/2018/2/layout/IconVerticalSolidList"/>
    <dgm:cxn modelId="{A5D4A186-3FA8-41B2-990E-86243D25DAE2}" type="presParOf" srcId="{9E7023E4-7FD3-49AB-ACF9-D4D64BD8C545}" destId="{2AB26270-EB5E-4D63-BD23-8955D4E84B25}" srcOrd="0" destOrd="0" presId="urn:microsoft.com/office/officeart/2018/2/layout/IconVerticalSolidList"/>
    <dgm:cxn modelId="{58067679-0FFF-4F73-8EEE-3708515F89D2}" type="presParOf" srcId="{9E7023E4-7FD3-49AB-ACF9-D4D64BD8C545}" destId="{EC835024-1539-4B9E-BA1C-980237A26168}" srcOrd="1" destOrd="0" presId="urn:microsoft.com/office/officeart/2018/2/layout/IconVerticalSolidList"/>
    <dgm:cxn modelId="{CDA9A37B-7A24-4F68-9729-5C59E0331547}" type="presParOf" srcId="{9E7023E4-7FD3-49AB-ACF9-D4D64BD8C545}" destId="{67E99A78-ABAE-40E4-BEC2-55A509B12957}" srcOrd="2" destOrd="0" presId="urn:microsoft.com/office/officeart/2018/2/layout/IconVerticalSolidList"/>
    <dgm:cxn modelId="{21409F42-6BD5-4679-BB5F-98BC06698C65}" type="presParOf" srcId="{9E7023E4-7FD3-49AB-ACF9-D4D64BD8C545}" destId="{86996B5D-F014-4AFF-A232-33E01C51B358}" srcOrd="3" destOrd="0" presId="urn:microsoft.com/office/officeart/2018/2/layout/IconVerticalSolidList"/>
    <dgm:cxn modelId="{1256F669-D6D2-4BB6-BBB4-E2194CC8D6EC}" type="presParOf" srcId="{86E2CA91-7D73-462B-BC96-331C9FBB5522}" destId="{6C37690F-9EB9-4A61-B7C6-551B840F5FFB}" srcOrd="1" destOrd="0" presId="urn:microsoft.com/office/officeart/2018/2/layout/IconVerticalSolidList"/>
    <dgm:cxn modelId="{D6257513-4281-47BC-A41C-F4BF6DD93B26}" type="presParOf" srcId="{86E2CA91-7D73-462B-BC96-331C9FBB5522}" destId="{45B0EBFC-D85C-4DE8-8637-398971E5CB51}" srcOrd="2" destOrd="0" presId="urn:microsoft.com/office/officeart/2018/2/layout/IconVerticalSolidList"/>
    <dgm:cxn modelId="{8773B924-D189-459D-8080-B0E082C36DC1}" type="presParOf" srcId="{45B0EBFC-D85C-4DE8-8637-398971E5CB51}" destId="{170E66E8-AB94-4C0C-8576-5503C564B82E}" srcOrd="0" destOrd="0" presId="urn:microsoft.com/office/officeart/2018/2/layout/IconVerticalSolidList"/>
    <dgm:cxn modelId="{486157FA-77A7-48C0-A00C-C22EAC67DA04}" type="presParOf" srcId="{45B0EBFC-D85C-4DE8-8637-398971E5CB51}" destId="{C863C9DE-B976-4261-8E53-A22819353643}" srcOrd="1" destOrd="0" presId="urn:microsoft.com/office/officeart/2018/2/layout/IconVerticalSolidList"/>
    <dgm:cxn modelId="{649C515A-F740-4B22-B8E6-8ECC4C736DF2}" type="presParOf" srcId="{45B0EBFC-D85C-4DE8-8637-398971E5CB51}" destId="{A71525BE-704C-4F60-8B8F-3A5D2EC06216}" srcOrd="2" destOrd="0" presId="urn:microsoft.com/office/officeart/2018/2/layout/IconVerticalSolidList"/>
    <dgm:cxn modelId="{DC9B2D50-328C-4AF7-AAFC-599B65280A6E}" type="presParOf" srcId="{45B0EBFC-D85C-4DE8-8637-398971E5CB51}" destId="{4CA88B93-345F-4099-9395-AD0359B4ADEF}" srcOrd="3" destOrd="0" presId="urn:microsoft.com/office/officeart/2018/2/layout/IconVerticalSolidList"/>
    <dgm:cxn modelId="{796EA4A5-20AE-469D-9096-5367EE1DB99D}" type="presParOf" srcId="{86E2CA91-7D73-462B-BC96-331C9FBB5522}" destId="{7DE4ABC1-AB38-49D1-BFEB-9E4B1D4945A0}" srcOrd="3" destOrd="0" presId="urn:microsoft.com/office/officeart/2018/2/layout/IconVerticalSolidList"/>
    <dgm:cxn modelId="{BCAAE086-8039-46E5-AE1D-AD1D36A00317}" type="presParOf" srcId="{86E2CA91-7D73-462B-BC96-331C9FBB5522}" destId="{E38239AE-0932-452A-8654-770E75A291D1}" srcOrd="4" destOrd="0" presId="urn:microsoft.com/office/officeart/2018/2/layout/IconVerticalSolidList"/>
    <dgm:cxn modelId="{9415CD30-2C7D-40A2-9790-E1B62BFFAC20}" type="presParOf" srcId="{E38239AE-0932-452A-8654-770E75A291D1}" destId="{30B2B76A-D4E1-4D72-9003-25384FCBD71E}" srcOrd="0" destOrd="0" presId="urn:microsoft.com/office/officeart/2018/2/layout/IconVerticalSolidList"/>
    <dgm:cxn modelId="{F8A84BE3-D803-4325-93E5-B50C4285307E}" type="presParOf" srcId="{E38239AE-0932-452A-8654-770E75A291D1}" destId="{CE921848-63D4-490E-BD54-7E22DB2B03FC}" srcOrd="1" destOrd="0" presId="urn:microsoft.com/office/officeart/2018/2/layout/IconVerticalSolidList"/>
    <dgm:cxn modelId="{DDF3D063-B207-4191-B97B-EBA84627088D}" type="presParOf" srcId="{E38239AE-0932-452A-8654-770E75A291D1}" destId="{583A2555-6378-4655-ACDB-D437A5F1BD74}" srcOrd="2" destOrd="0" presId="urn:microsoft.com/office/officeart/2018/2/layout/IconVerticalSolidList"/>
    <dgm:cxn modelId="{54DBE5FE-72B0-4B9D-BD24-8681253BAB43}" type="presParOf" srcId="{E38239AE-0932-452A-8654-770E75A291D1}" destId="{7938C2C8-E6BD-436C-948E-B6996496D30C}" srcOrd="3" destOrd="0" presId="urn:microsoft.com/office/officeart/2018/2/layout/IconVerticalSolidList"/>
    <dgm:cxn modelId="{0D0C6C01-A7E5-4504-8388-999EAC50570C}" type="presParOf" srcId="{86E2CA91-7D73-462B-BC96-331C9FBB5522}" destId="{039715FE-E754-4F5E-8A56-80404625FB5A}" srcOrd="5" destOrd="0" presId="urn:microsoft.com/office/officeart/2018/2/layout/IconVerticalSolidList"/>
    <dgm:cxn modelId="{0D98714D-F518-48B4-8C69-86E460EA7FBA}" type="presParOf" srcId="{86E2CA91-7D73-462B-BC96-331C9FBB5522}" destId="{2DF446E1-D1F1-4A55-A2A6-44A193BAA178}" srcOrd="6" destOrd="0" presId="urn:microsoft.com/office/officeart/2018/2/layout/IconVerticalSolidList"/>
    <dgm:cxn modelId="{FB06BB2E-9696-493C-9E93-4028A82B4769}" type="presParOf" srcId="{2DF446E1-D1F1-4A55-A2A6-44A193BAA178}" destId="{C78B2C02-EBB1-4769-9FA2-2C4201CA90DD}" srcOrd="0" destOrd="0" presId="urn:microsoft.com/office/officeart/2018/2/layout/IconVerticalSolidList"/>
    <dgm:cxn modelId="{7054A17D-E601-4C5E-AE09-061AF93F1A45}" type="presParOf" srcId="{2DF446E1-D1F1-4A55-A2A6-44A193BAA178}" destId="{D6542AEF-7F07-46FE-AA30-4BE01A3B8FDA}" srcOrd="1" destOrd="0" presId="urn:microsoft.com/office/officeart/2018/2/layout/IconVerticalSolidList"/>
    <dgm:cxn modelId="{C42DDDD1-9733-4EDB-AE48-6DC6F32EC982}" type="presParOf" srcId="{2DF446E1-D1F1-4A55-A2A6-44A193BAA178}" destId="{C6DA8743-4789-447D-98F1-E71997DCADEF}" srcOrd="2" destOrd="0" presId="urn:microsoft.com/office/officeart/2018/2/layout/IconVerticalSolidList"/>
    <dgm:cxn modelId="{DE9F0135-495B-425A-94C4-AABB25EEAC17}" type="presParOf" srcId="{2DF446E1-D1F1-4A55-A2A6-44A193BAA178}" destId="{53117EC8-CF8A-4683-8B26-773D9161199C}" srcOrd="3" destOrd="0" presId="urn:microsoft.com/office/officeart/2018/2/layout/IconVerticalSolidList"/>
    <dgm:cxn modelId="{801B7B76-FB29-4BB9-8ABE-979305BF0E96}" type="presParOf" srcId="{86E2CA91-7D73-462B-BC96-331C9FBB5522}" destId="{B25E1586-CAD9-49FA-8856-0506F7ACD956}" srcOrd="7" destOrd="0" presId="urn:microsoft.com/office/officeart/2018/2/layout/IconVerticalSolidList"/>
    <dgm:cxn modelId="{A424DB57-8BAA-4B45-984B-BB15E4BC3E02}" type="presParOf" srcId="{86E2CA91-7D73-462B-BC96-331C9FBB5522}" destId="{CA57B3D7-E361-4A0F-8B88-669FC1998245}" srcOrd="8" destOrd="0" presId="urn:microsoft.com/office/officeart/2018/2/layout/IconVerticalSolidList"/>
    <dgm:cxn modelId="{F812D5AD-EECE-489D-B906-1374E0083D70}" type="presParOf" srcId="{CA57B3D7-E361-4A0F-8B88-669FC1998245}" destId="{498D22B4-AA52-4D29-B5CE-ACEE6BE9FA32}" srcOrd="0" destOrd="0" presId="urn:microsoft.com/office/officeart/2018/2/layout/IconVerticalSolidList"/>
    <dgm:cxn modelId="{19628ED9-7751-4736-B636-1E399C061C31}" type="presParOf" srcId="{CA57B3D7-E361-4A0F-8B88-669FC1998245}" destId="{EFA1E727-E6FE-4FED-B95A-10D8A90A1147}" srcOrd="1" destOrd="0" presId="urn:microsoft.com/office/officeart/2018/2/layout/IconVerticalSolidList"/>
    <dgm:cxn modelId="{BA3069B7-E1E4-4712-BE9D-E7F4D6D2AD0E}" type="presParOf" srcId="{CA57B3D7-E361-4A0F-8B88-669FC1998245}" destId="{D82E8F8E-D42F-48A8-AC39-83C394F37937}" srcOrd="2" destOrd="0" presId="urn:microsoft.com/office/officeart/2018/2/layout/IconVerticalSolidList"/>
    <dgm:cxn modelId="{79DE1550-CBED-4F61-8729-497ABA6DAA36}" type="presParOf" srcId="{CA57B3D7-E361-4A0F-8B88-669FC1998245}" destId="{1BFA298A-C958-46FB-B98E-394F31AA4B34}" srcOrd="3" destOrd="0" presId="urn:microsoft.com/office/officeart/2018/2/layout/IconVerticalSolidList"/>
    <dgm:cxn modelId="{9BE97B58-6685-43B9-923A-42BF214669AD}" type="presParOf" srcId="{86E2CA91-7D73-462B-BC96-331C9FBB5522}" destId="{06D54CAA-B461-4297-906A-CB2900EE0B69}" srcOrd="9" destOrd="0" presId="urn:microsoft.com/office/officeart/2018/2/layout/IconVerticalSolidList"/>
    <dgm:cxn modelId="{EB123178-3AF7-4F60-809E-AC179FE859EB}" type="presParOf" srcId="{86E2CA91-7D73-462B-BC96-331C9FBB5522}" destId="{D99430EF-87E4-4E84-8553-D18EFF8EF5AB}" srcOrd="10" destOrd="0" presId="urn:microsoft.com/office/officeart/2018/2/layout/IconVerticalSolidList"/>
    <dgm:cxn modelId="{F1D4A14E-CDE5-4FED-8EE0-AC6CC413F963}" type="presParOf" srcId="{D99430EF-87E4-4E84-8553-D18EFF8EF5AB}" destId="{C235AE99-AE3D-45AA-8373-A9637ED79984}" srcOrd="0" destOrd="0" presId="urn:microsoft.com/office/officeart/2018/2/layout/IconVerticalSolidList"/>
    <dgm:cxn modelId="{1D5A5AF8-AF6E-4588-A7DE-A6ABB6012513}" type="presParOf" srcId="{D99430EF-87E4-4E84-8553-D18EFF8EF5AB}" destId="{8EFA8AA0-5900-4087-9617-186DFCBC475A}" srcOrd="1" destOrd="0" presId="urn:microsoft.com/office/officeart/2018/2/layout/IconVerticalSolidList"/>
    <dgm:cxn modelId="{DACD4863-A19B-44CA-93FD-B9A5384F5E54}" type="presParOf" srcId="{D99430EF-87E4-4E84-8553-D18EFF8EF5AB}" destId="{B4007741-21F4-470C-BF22-EA08BA8B6E4E}" srcOrd="2" destOrd="0" presId="urn:microsoft.com/office/officeart/2018/2/layout/IconVerticalSolidList"/>
    <dgm:cxn modelId="{E18503E8-88FE-48ED-92C1-1490E3D0A126}" type="presParOf" srcId="{D99430EF-87E4-4E84-8553-D18EFF8EF5AB}" destId="{9A7FA39C-8907-4A46-96BB-1C8B56C91E12}" srcOrd="3" destOrd="0" presId="urn:microsoft.com/office/officeart/2018/2/layout/IconVerticalSolidList"/>
    <dgm:cxn modelId="{C6B7C560-8F0C-4671-9538-A3870DC11908}" type="presParOf" srcId="{86E2CA91-7D73-462B-BC96-331C9FBB5522}" destId="{5CB7F940-612B-45A2-A7D0-67B49B9019D9}" srcOrd="11" destOrd="0" presId="urn:microsoft.com/office/officeart/2018/2/layout/IconVerticalSolidList"/>
    <dgm:cxn modelId="{8F37979B-3B3A-4328-B511-2AC5DFDA10AA}" type="presParOf" srcId="{86E2CA91-7D73-462B-BC96-331C9FBB5522}" destId="{7D1BED91-9F61-41B8-B426-C150722CFE6D}" srcOrd="12" destOrd="0" presId="urn:microsoft.com/office/officeart/2018/2/layout/IconVerticalSolidList"/>
    <dgm:cxn modelId="{4515B698-7975-4BE0-A6FF-D755C889AB82}" type="presParOf" srcId="{7D1BED91-9F61-41B8-B426-C150722CFE6D}" destId="{37FA5DBA-F368-4AB3-B342-B2732F8910C6}" srcOrd="0" destOrd="0" presId="urn:microsoft.com/office/officeart/2018/2/layout/IconVerticalSolidList"/>
    <dgm:cxn modelId="{5DCB1944-06D1-478B-8461-C9EDE290C7BA}" type="presParOf" srcId="{7D1BED91-9F61-41B8-B426-C150722CFE6D}" destId="{65BABD07-205B-4F50-A763-C0AE59AE5E32}" srcOrd="1" destOrd="0" presId="urn:microsoft.com/office/officeart/2018/2/layout/IconVerticalSolidList"/>
    <dgm:cxn modelId="{F757471B-C297-4FFE-9EF3-7AC0FBCE33C7}" type="presParOf" srcId="{7D1BED91-9F61-41B8-B426-C150722CFE6D}" destId="{7612F733-188D-4051-8114-9868D269DFC1}" srcOrd="2" destOrd="0" presId="urn:microsoft.com/office/officeart/2018/2/layout/IconVerticalSolidList"/>
    <dgm:cxn modelId="{8AC26A2D-DB75-40C0-97DE-EFCEC95D951B}" type="presParOf" srcId="{7D1BED91-9F61-41B8-B426-C150722CFE6D}" destId="{782FFF83-2EC7-402C-A19D-734E132C35A8}" srcOrd="3" destOrd="0" presId="urn:microsoft.com/office/officeart/2018/2/layout/IconVerticalSolidList"/>
    <dgm:cxn modelId="{7DA679C9-8FA3-4221-9879-5BA1A864AB0B}" type="presParOf" srcId="{86E2CA91-7D73-462B-BC96-331C9FBB5522}" destId="{FD0FB8B5-7675-4D9E-989D-9ABE3DDDFAA4}" srcOrd="13" destOrd="0" presId="urn:microsoft.com/office/officeart/2018/2/layout/IconVerticalSolidList"/>
    <dgm:cxn modelId="{A1BFAD32-04ED-4D34-9274-29F6B9AF7F5B}" type="presParOf" srcId="{86E2CA91-7D73-462B-BC96-331C9FBB5522}" destId="{AF493BE1-3209-4718-9571-C8AC37314BDD}" srcOrd="14" destOrd="0" presId="urn:microsoft.com/office/officeart/2018/2/layout/IconVerticalSolidList"/>
    <dgm:cxn modelId="{4C085158-65CE-4522-B2E2-97D2C9AD444C}" type="presParOf" srcId="{AF493BE1-3209-4718-9571-C8AC37314BDD}" destId="{ED3D92F6-DA56-42CD-8757-E27A5EC17343}" srcOrd="0" destOrd="0" presId="urn:microsoft.com/office/officeart/2018/2/layout/IconVerticalSolidList"/>
    <dgm:cxn modelId="{B7067676-48A6-4D56-A441-C143DA9160EF}" type="presParOf" srcId="{AF493BE1-3209-4718-9571-C8AC37314BDD}" destId="{9AF7E423-85A9-415F-9312-6B253836F950}" srcOrd="1" destOrd="0" presId="urn:microsoft.com/office/officeart/2018/2/layout/IconVerticalSolidList"/>
    <dgm:cxn modelId="{EB7572F0-BAD4-4D5B-8365-3D13FDCB1276}" type="presParOf" srcId="{AF493BE1-3209-4718-9571-C8AC37314BDD}" destId="{0F3185B3-0EC0-45A3-9CF1-DBBC581FAA2A}" srcOrd="2" destOrd="0" presId="urn:microsoft.com/office/officeart/2018/2/layout/IconVerticalSolidList"/>
    <dgm:cxn modelId="{1B497EAF-124D-42BD-8CAC-EF1AE354C665}" type="presParOf" srcId="{AF493BE1-3209-4718-9571-C8AC37314BDD}" destId="{4F89AA33-B0C7-448E-BB45-89C11CCD46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12283-425A-4CB2-8EBA-B18907831557}"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1695C7BD-F04C-4CFF-8CDD-CCB5E7E846BD}">
      <dgm:prSet/>
      <dgm:spPr/>
      <dgm:t>
        <a:bodyPr/>
        <a:lstStyle/>
        <a:p>
          <a:r>
            <a:rPr lang="en-US"/>
            <a:t>Direct Measures</a:t>
          </a:r>
        </a:p>
      </dgm:t>
    </dgm:pt>
    <dgm:pt modelId="{F8DE04AF-86E8-4440-8D68-29299E551313}" type="parTrans" cxnId="{3E9BB72D-AED0-40E1-B1ED-27CDD0744D5A}">
      <dgm:prSet/>
      <dgm:spPr/>
      <dgm:t>
        <a:bodyPr/>
        <a:lstStyle/>
        <a:p>
          <a:endParaRPr lang="en-US"/>
        </a:p>
      </dgm:t>
    </dgm:pt>
    <dgm:pt modelId="{3C32F6B3-7D51-4078-AFCD-53F8EFE66B9D}" type="sibTrans" cxnId="{3E9BB72D-AED0-40E1-B1ED-27CDD0744D5A}">
      <dgm:prSet/>
      <dgm:spPr/>
      <dgm:t>
        <a:bodyPr/>
        <a:lstStyle/>
        <a:p>
          <a:endParaRPr lang="en-US"/>
        </a:p>
      </dgm:t>
    </dgm:pt>
    <dgm:pt modelId="{763535C9-910B-4338-A67D-8B39940F5BE1}">
      <dgm:prSet/>
      <dgm:spPr/>
      <dgm:t>
        <a:bodyPr/>
        <a:lstStyle/>
        <a:p>
          <a:r>
            <a:rPr lang="en-US"/>
            <a:t>Tests</a:t>
          </a:r>
        </a:p>
      </dgm:t>
    </dgm:pt>
    <dgm:pt modelId="{EC6304C7-40EA-4F6A-91FC-FABE81C319CE}" type="parTrans" cxnId="{5EAADF13-AF4B-4102-A343-AABBCBD0030D}">
      <dgm:prSet/>
      <dgm:spPr/>
      <dgm:t>
        <a:bodyPr/>
        <a:lstStyle/>
        <a:p>
          <a:endParaRPr lang="en-US"/>
        </a:p>
      </dgm:t>
    </dgm:pt>
    <dgm:pt modelId="{591C34C6-0DFF-41E2-8AB2-8A2879CA0071}" type="sibTrans" cxnId="{5EAADF13-AF4B-4102-A343-AABBCBD0030D}">
      <dgm:prSet/>
      <dgm:spPr/>
      <dgm:t>
        <a:bodyPr/>
        <a:lstStyle/>
        <a:p>
          <a:endParaRPr lang="en-US"/>
        </a:p>
      </dgm:t>
    </dgm:pt>
    <dgm:pt modelId="{17E1E0DA-AA0E-41F3-8282-60D3BE8B8A13}">
      <dgm:prSet/>
      <dgm:spPr/>
      <dgm:t>
        <a:bodyPr/>
        <a:lstStyle/>
        <a:p>
          <a:r>
            <a:rPr lang="en-US"/>
            <a:t>Concept Maps</a:t>
          </a:r>
        </a:p>
      </dgm:t>
    </dgm:pt>
    <dgm:pt modelId="{C4ED8768-3C00-4020-800E-208907D70684}" type="parTrans" cxnId="{822DDFFB-D7F6-4A7E-8D72-F946F64B877B}">
      <dgm:prSet/>
      <dgm:spPr/>
      <dgm:t>
        <a:bodyPr/>
        <a:lstStyle/>
        <a:p>
          <a:endParaRPr lang="en-US"/>
        </a:p>
      </dgm:t>
    </dgm:pt>
    <dgm:pt modelId="{0E70D787-F268-4338-B8C2-717343CAB41D}" type="sibTrans" cxnId="{822DDFFB-D7F6-4A7E-8D72-F946F64B877B}">
      <dgm:prSet/>
      <dgm:spPr/>
      <dgm:t>
        <a:bodyPr/>
        <a:lstStyle/>
        <a:p>
          <a:endParaRPr lang="en-US"/>
        </a:p>
      </dgm:t>
    </dgm:pt>
    <dgm:pt modelId="{A8E1E704-5DB2-46B5-B27B-3A2362DF5D30}">
      <dgm:prSet/>
      <dgm:spPr/>
      <dgm:t>
        <a:bodyPr/>
        <a:lstStyle/>
        <a:p>
          <a:r>
            <a:rPr lang="en-US"/>
            <a:t>Auditions</a:t>
          </a:r>
        </a:p>
      </dgm:t>
    </dgm:pt>
    <dgm:pt modelId="{4F9E7573-C218-425A-B50E-DA662361966D}" type="parTrans" cxnId="{51D94877-E3F2-4EE1-BBF0-5902685AF2FB}">
      <dgm:prSet/>
      <dgm:spPr/>
      <dgm:t>
        <a:bodyPr/>
        <a:lstStyle/>
        <a:p>
          <a:endParaRPr lang="en-US"/>
        </a:p>
      </dgm:t>
    </dgm:pt>
    <dgm:pt modelId="{D236BA4D-BFD7-4964-BEB7-321D060D18AE}" type="sibTrans" cxnId="{51D94877-E3F2-4EE1-BBF0-5902685AF2FB}">
      <dgm:prSet/>
      <dgm:spPr/>
      <dgm:t>
        <a:bodyPr/>
        <a:lstStyle/>
        <a:p>
          <a:endParaRPr lang="en-US"/>
        </a:p>
      </dgm:t>
    </dgm:pt>
    <dgm:pt modelId="{3BD9AE51-7D8C-4617-9C69-B5F803663DCA}">
      <dgm:prSet/>
      <dgm:spPr/>
      <dgm:t>
        <a:bodyPr/>
        <a:lstStyle/>
        <a:p>
          <a:r>
            <a:rPr lang="en-US"/>
            <a:t>Indirect Measures</a:t>
          </a:r>
        </a:p>
      </dgm:t>
    </dgm:pt>
    <dgm:pt modelId="{DA027FC7-0DAA-4DE8-BB06-781BB5388ECC}" type="parTrans" cxnId="{0CAE1C34-01CE-498D-A228-01CB80FE0E9A}">
      <dgm:prSet/>
      <dgm:spPr/>
      <dgm:t>
        <a:bodyPr/>
        <a:lstStyle/>
        <a:p>
          <a:endParaRPr lang="en-US"/>
        </a:p>
      </dgm:t>
    </dgm:pt>
    <dgm:pt modelId="{E89CA1EF-6C37-4FD5-8F2B-9B53C6E96E15}" type="sibTrans" cxnId="{0CAE1C34-01CE-498D-A228-01CB80FE0E9A}">
      <dgm:prSet/>
      <dgm:spPr/>
      <dgm:t>
        <a:bodyPr/>
        <a:lstStyle/>
        <a:p>
          <a:endParaRPr lang="en-US"/>
        </a:p>
      </dgm:t>
    </dgm:pt>
    <dgm:pt modelId="{1D3F6360-E0C9-490C-ABB3-EDC17AB7AE71}">
      <dgm:prSet/>
      <dgm:spPr/>
      <dgm:t>
        <a:bodyPr/>
        <a:lstStyle/>
        <a:p>
          <a:r>
            <a:rPr lang="en-US"/>
            <a:t>Self reports</a:t>
          </a:r>
        </a:p>
      </dgm:t>
    </dgm:pt>
    <dgm:pt modelId="{C0BDD2C9-7C49-4DBD-8098-5CD1FE714FCE}" type="parTrans" cxnId="{28480FE3-D834-41F1-AB20-7B76F193D623}">
      <dgm:prSet/>
      <dgm:spPr/>
      <dgm:t>
        <a:bodyPr/>
        <a:lstStyle/>
        <a:p>
          <a:endParaRPr lang="en-US"/>
        </a:p>
      </dgm:t>
    </dgm:pt>
    <dgm:pt modelId="{36505ACF-F2DE-4B5D-8B9A-8116CD4C56C5}" type="sibTrans" cxnId="{28480FE3-D834-41F1-AB20-7B76F193D623}">
      <dgm:prSet/>
      <dgm:spPr/>
      <dgm:t>
        <a:bodyPr/>
        <a:lstStyle/>
        <a:p>
          <a:endParaRPr lang="en-US"/>
        </a:p>
      </dgm:t>
    </dgm:pt>
    <dgm:pt modelId="{65F837A4-AA74-48B4-8908-82606BA3BE18}">
      <dgm:prSet/>
      <dgm:spPr/>
      <dgm:t>
        <a:bodyPr/>
        <a:lstStyle/>
        <a:p>
          <a:r>
            <a:rPr lang="en-US"/>
            <a:t>Transcripts</a:t>
          </a:r>
        </a:p>
      </dgm:t>
    </dgm:pt>
    <dgm:pt modelId="{CA69CE19-B2CD-4BC8-A518-1ED61BF9C694}" type="parTrans" cxnId="{95784917-8890-4A70-ABBA-831CC064349F}">
      <dgm:prSet/>
      <dgm:spPr/>
      <dgm:t>
        <a:bodyPr/>
        <a:lstStyle/>
        <a:p>
          <a:endParaRPr lang="en-US"/>
        </a:p>
      </dgm:t>
    </dgm:pt>
    <dgm:pt modelId="{D23B7BE1-4C10-432B-ADD6-4BAFC3889C7D}" type="sibTrans" cxnId="{95784917-8890-4A70-ABBA-831CC064349F}">
      <dgm:prSet/>
      <dgm:spPr/>
      <dgm:t>
        <a:bodyPr/>
        <a:lstStyle/>
        <a:p>
          <a:endParaRPr lang="en-US"/>
        </a:p>
      </dgm:t>
    </dgm:pt>
    <dgm:pt modelId="{6BA94035-D99B-DC4E-81AA-5AB3FF65AACC}" type="pres">
      <dgm:prSet presAssocID="{D8312283-425A-4CB2-8EBA-B18907831557}" presName="Name0" presStyleCnt="0">
        <dgm:presLayoutVars>
          <dgm:dir/>
          <dgm:animLvl val="lvl"/>
          <dgm:resizeHandles val="exact"/>
        </dgm:presLayoutVars>
      </dgm:prSet>
      <dgm:spPr/>
    </dgm:pt>
    <dgm:pt modelId="{BF9B6888-16F3-214C-A70F-B480A05476ED}" type="pres">
      <dgm:prSet presAssocID="{1695C7BD-F04C-4CFF-8CDD-CCB5E7E846BD}" presName="linNode" presStyleCnt="0"/>
      <dgm:spPr/>
    </dgm:pt>
    <dgm:pt modelId="{43DF538E-64E4-8541-9583-39425AE980E2}" type="pres">
      <dgm:prSet presAssocID="{1695C7BD-F04C-4CFF-8CDD-CCB5E7E846BD}" presName="parentText" presStyleLbl="node1" presStyleIdx="0" presStyleCnt="2">
        <dgm:presLayoutVars>
          <dgm:chMax val="1"/>
          <dgm:bulletEnabled val="1"/>
        </dgm:presLayoutVars>
      </dgm:prSet>
      <dgm:spPr/>
    </dgm:pt>
    <dgm:pt modelId="{75AABAE6-6C6E-6A43-9779-A068867F597A}" type="pres">
      <dgm:prSet presAssocID="{1695C7BD-F04C-4CFF-8CDD-CCB5E7E846BD}" presName="descendantText" presStyleLbl="alignAccFollowNode1" presStyleIdx="0" presStyleCnt="2">
        <dgm:presLayoutVars>
          <dgm:bulletEnabled val="1"/>
        </dgm:presLayoutVars>
      </dgm:prSet>
      <dgm:spPr/>
    </dgm:pt>
    <dgm:pt modelId="{CBE9E4D5-CDA0-D443-9287-B951C4FB78B7}" type="pres">
      <dgm:prSet presAssocID="{3C32F6B3-7D51-4078-AFCD-53F8EFE66B9D}" presName="sp" presStyleCnt="0"/>
      <dgm:spPr/>
    </dgm:pt>
    <dgm:pt modelId="{85F1360E-864E-E744-A49F-347B9F8BFB94}" type="pres">
      <dgm:prSet presAssocID="{3BD9AE51-7D8C-4617-9C69-B5F803663DCA}" presName="linNode" presStyleCnt="0"/>
      <dgm:spPr/>
    </dgm:pt>
    <dgm:pt modelId="{E70E4093-BF8E-E644-A178-1A29EE9DFE4A}" type="pres">
      <dgm:prSet presAssocID="{3BD9AE51-7D8C-4617-9C69-B5F803663DCA}" presName="parentText" presStyleLbl="node1" presStyleIdx="1" presStyleCnt="2">
        <dgm:presLayoutVars>
          <dgm:chMax val="1"/>
          <dgm:bulletEnabled val="1"/>
        </dgm:presLayoutVars>
      </dgm:prSet>
      <dgm:spPr/>
    </dgm:pt>
    <dgm:pt modelId="{DABA30B4-40C5-0047-9835-DB8A595A1D4D}" type="pres">
      <dgm:prSet presAssocID="{3BD9AE51-7D8C-4617-9C69-B5F803663DCA}" presName="descendantText" presStyleLbl="alignAccFollowNode1" presStyleIdx="1" presStyleCnt="2">
        <dgm:presLayoutVars>
          <dgm:bulletEnabled val="1"/>
        </dgm:presLayoutVars>
      </dgm:prSet>
      <dgm:spPr/>
    </dgm:pt>
  </dgm:ptLst>
  <dgm:cxnLst>
    <dgm:cxn modelId="{5EAADF13-AF4B-4102-A343-AABBCBD0030D}" srcId="{1695C7BD-F04C-4CFF-8CDD-CCB5E7E846BD}" destId="{763535C9-910B-4338-A67D-8B39940F5BE1}" srcOrd="0" destOrd="0" parTransId="{EC6304C7-40EA-4F6A-91FC-FABE81C319CE}" sibTransId="{591C34C6-0DFF-41E2-8AB2-8A2879CA0071}"/>
    <dgm:cxn modelId="{95784917-8890-4A70-ABBA-831CC064349F}" srcId="{3BD9AE51-7D8C-4617-9C69-B5F803663DCA}" destId="{65F837A4-AA74-48B4-8908-82606BA3BE18}" srcOrd="1" destOrd="0" parTransId="{CA69CE19-B2CD-4BC8-A518-1ED61BF9C694}" sibTransId="{D23B7BE1-4C10-432B-ADD6-4BAFC3889C7D}"/>
    <dgm:cxn modelId="{3E9BB72D-AED0-40E1-B1ED-27CDD0744D5A}" srcId="{D8312283-425A-4CB2-8EBA-B18907831557}" destId="{1695C7BD-F04C-4CFF-8CDD-CCB5E7E846BD}" srcOrd="0" destOrd="0" parTransId="{F8DE04AF-86E8-4440-8D68-29299E551313}" sibTransId="{3C32F6B3-7D51-4078-AFCD-53F8EFE66B9D}"/>
    <dgm:cxn modelId="{0CAE1C34-01CE-498D-A228-01CB80FE0E9A}" srcId="{D8312283-425A-4CB2-8EBA-B18907831557}" destId="{3BD9AE51-7D8C-4617-9C69-B5F803663DCA}" srcOrd="1" destOrd="0" parTransId="{DA027FC7-0DAA-4DE8-BB06-781BB5388ECC}" sibTransId="{E89CA1EF-6C37-4FD5-8F2B-9B53C6E96E15}"/>
    <dgm:cxn modelId="{0320CC62-F928-914C-8FE5-9A17D08B9A4F}" type="presOf" srcId="{65F837A4-AA74-48B4-8908-82606BA3BE18}" destId="{DABA30B4-40C5-0047-9835-DB8A595A1D4D}" srcOrd="0" destOrd="1" presId="urn:microsoft.com/office/officeart/2005/8/layout/vList5"/>
    <dgm:cxn modelId="{B2A9DE6C-2DDF-4842-90EA-003491A07E7C}" type="presOf" srcId="{763535C9-910B-4338-A67D-8B39940F5BE1}" destId="{75AABAE6-6C6E-6A43-9779-A068867F597A}" srcOrd="0" destOrd="0" presId="urn:microsoft.com/office/officeart/2005/8/layout/vList5"/>
    <dgm:cxn modelId="{51D94877-E3F2-4EE1-BBF0-5902685AF2FB}" srcId="{1695C7BD-F04C-4CFF-8CDD-CCB5E7E846BD}" destId="{A8E1E704-5DB2-46B5-B27B-3A2362DF5D30}" srcOrd="2" destOrd="0" parTransId="{4F9E7573-C218-425A-B50E-DA662361966D}" sibTransId="{D236BA4D-BFD7-4964-BEB7-321D060D18AE}"/>
    <dgm:cxn modelId="{CED05C98-A8DD-FD4E-A397-7B3FEF4A5BC8}" type="presOf" srcId="{17E1E0DA-AA0E-41F3-8282-60D3BE8B8A13}" destId="{75AABAE6-6C6E-6A43-9779-A068867F597A}" srcOrd="0" destOrd="1" presId="urn:microsoft.com/office/officeart/2005/8/layout/vList5"/>
    <dgm:cxn modelId="{BF1A4D99-8AAA-B44C-B2D6-FFAC91160C2D}" type="presOf" srcId="{1695C7BD-F04C-4CFF-8CDD-CCB5E7E846BD}" destId="{43DF538E-64E4-8541-9583-39425AE980E2}" srcOrd="0" destOrd="0" presId="urn:microsoft.com/office/officeart/2005/8/layout/vList5"/>
    <dgm:cxn modelId="{035E09A7-DBF3-A54A-A9DD-066C8FA6C0EB}" type="presOf" srcId="{A8E1E704-5DB2-46B5-B27B-3A2362DF5D30}" destId="{75AABAE6-6C6E-6A43-9779-A068867F597A}" srcOrd="0" destOrd="2" presId="urn:microsoft.com/office/officeart/2005/8/layout/vList5"/>
    <dgm:cxn modelId="{11348CAC-060F-F74B-88A6-A7217E77A9D4}" type="presOf" srcId="{1D3F6360-E0C9-490C-ABB3-EDC17AB7AE71}" destId="{DABA30B4-40C5-0047-9835-DB8A595A1D4D}" srcOrd="0" destOrd="0" presId="urn:microsoft.com/office/officeart/2005/8/layout/vList5"/>
    <dgm:cxn modelId="{28480FE3-D834-41F1-AB20-7B76F193D623}" srcId="{3BD9AE51-7D8C-4617-9C69-B5F803663DCA}" destId="{1D3F6360-E0C9-490C-ABB3-EDC17AB7AE71}" srcOrd="0" destOrd="0" parTransId="{C0BDD2C9-7C49-4DBD-8098-5CD1FE714FCE}" sibTransId="{36505ACF-F2DE-4B5D-8B9A-8116CD4C56C5}"/>
    <dgm:cxn modelId="{BD696FEA-9595-3249-8F9D-E983D72E0264}" type="presOf" srcId="{3BD9AE51-7D8C-4617-9C69-B5F803663DCA}" destId="{E70E4093-BF8E-E644-A178-1A29EE9DFE4A}" srcOrd="0" destOrd="0" presId="urn:microsoft.com/office/officeart/2005/8/layout/vList5"/>
    <dgm:cxn modelId="{90428CF3-CD58-8547-8943-26F5F234F0AD}" type="presOf" srcId="{D8312283-425A-4CB2-8EBA-B18907831557}" destId="{6BA94035-D99B-DC4E-81AA-5AB3FF65AACC}" srcOrd="0" destOrd="0" presId="urn:microsoft.com/office/officeart/2005/8/layout/vList5"/>
    <dgm:cxn modelId="{822DDFFB-D7F6-4A7E-8D72-F946F64B877B}" srcId="{1695C7BD-F04C-4CFF-8CDD-CCB5E7E846BD}" destId="{17E1E0DA-AA0E-41F3-8282-60D3BE8B8A13}" srcOrd="1" destOrd="0" parTransId="{C4ED8768-3C00-4020-800E-208907D70684}" sibTransId="{0E70D787-F268-4338-B8C2-717343CAB41D}"/>
    <dgm:cxn modelId="{69496D0F-B960-6048-8CDB-88A94A842E24}" type="presParOf" srcId="{6BA94035-D99B-DC4E-81AA-5AB3FF65AACC}" destId="{BF9B6888-16F3-214C-A70F-B480A05476ED}" srcOrd="0" destOrd="0" presId="urn:microsoft.com/office/officeart/2005/8/layout/vList5"/>
    <dgm:cxn modelId="{D40C0551-DF55-4A4F-B5E1-770D51A93781}" type="presParOf" srcId="{BF9B6888-16F3-214C-A70F-B480A05476ED}" destId="{43DF538E-64E4-8541-9583-39425AE980E2}" srcOrd="0" destOrd="0" presId="urn:microsoft.com/office/officeart/2005/8/layout/vList5"/>
    <dgm:cxn modelId="{F3BC22DB-33BF-0C48-8001-0E594FAEBE85}" type="presParOf" srcId="{BF9B6888-16F3-214C-A70F-B480A05476ED}" destId="{75AABAE6-6C6E-6A43-9779-A068867F597A}" srcOrd="1" destOrd="0" presId="urn:microsoft.com/office/officeart/2005/8/layout/vList5"/>
    <dgm:cxn modelId="{88520E0E-B966-7041-8701-B6FA74D32B1D}" type="presParOf" srcId="{6BA94035-D99B-DC4E-81AA-5AB3FF65AACC}" destId="{CBE9E4D5-CDA0-D443-9287-B951C4FB78B7}" srcOrd="1" destOrd="0" presId="urn:microsoft.com/office/officeart/2005/8/layout/vList5"/>
    <dgm:cxn modelId="{0B520874-0DFC-544D-AE6F-6A08EC1D3FC6}" type="presParOf" srcId="{6BA94035-D99B-DC4E-81AA-5AB3FF65AACC}" destId="{85F1360E-864E-E744-A49F-347B9F8BFB94}" srcOrd="2" destOrd="0" presId="urn:microsoft.com/office/officeart/2005/8/layout/vList5"/>
    <dgm:cxn modelId="{DF608D72-BBDF-BB40-ACAE-B8E5D1ED2140}" type="presParOf" srcId="{85F1360E-864E-E744-A49F-347B9F8BFB94}" destId="{E70E4093-BF8E-E644-A178-1A29EE9DFE4A}" srcOrd="0" destOrd="0" presId="urn:microsoft.com/office/officeart/2005/8/layout/vList5"/>
    <dgm:cxn modelId="{6C4470DD-0B67-E24B-8850-CBE087C51156}" type="presParOf" srcId="{85F1360E-864E-E744-A49F-347B9F8BFB94}" destId="{DABA30B4-40C5-0047-9835-DB8A595A1D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1DD9A9-6847-4129-95B9-7ADD3BF6EE24}"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DDB8A40-9577-4BCA-BF3E-E1E7D624127C}">
      <dgm:prSet/>
      <dgm:spPr/>
      <dgm:t>
        <a:bodyPr/>
        <a:lstStyle/>
        <a:p>
          <a:pPr>
            <a:defRPr cap="all"/>
          </a:pPr>
          <a:r>
            <a:rPr lang="en-US"/>
            <a:t>Cognitive</a:t>
          </a:r>
        </a:p>
      </dgm:t>
    </dgm:pt>
    <dgm:pt modelId="{25B476E6-24F5-4104-9F86-1CAD89D412EA}" type="parTrans" cxnId="{F0B857BD-9902-4439-8712-12D43F89E4C3}">
      <dgm:prSet/>
      <dgm:spPr/>
      <dgm:t>
        <a:bodyPr/>
        <a:lstStyle/>
        <a:p>
          <a:endParaRPr lang="en-US"/>
        </a:p>
      </dgm:t>
    </dgm:pt>
    <dgm:pt modelId="{7465EAA1-20B7-4B88-AD86-257D641F9E2B}" type="sibTrans" cxnId="{F0B857BD-9902-4439-8712-12D43F89E4C3}">
      <dgm:prSet/>
      <dgm:spPr/>
      <dgm:t>
        <a:bodyPr/>
        <a:lstStyle/>
        <a:p>
          <a:endParaRPr lang="en-US"/>
        </a:p>
      </dgm:t>
    </dgm:pt>
    <dgm:pt modelId="{84BC6ABE-E603-4C2A-8A94-D3BFA0EC9C3A}">
      <dgm:prSet/>
      <dgm:spPr/>
      <dgm:t>
        <a:bodyPr/>
        <a:lstStyle/>
        <a:p>
          <a:pPr>
            <a:defRPr cap="all"/>
          </a:pPr>
          <a:r>
            <a:rPr lang="en-US"/>
            <a:t>Social</a:t>
          </a:r>
        </a:p>
      </dgm:t>
    </dgm:pt>
    <dgm:pt modelId="{A6829F4B-FAAE-4F75-892A-368E6E54925C}" type="parTrans" cxnId="{4EC65A50-0B30-42C9-BD14-9BADB6F26C31}">
      <dgm:prSet/>
      <dgm:spPr/>
      <dgm:t>
        <a:bodyPr/>
        <a:lstStyle/>
        <a:p>
          <a:endParaRPr lang="en-US"/>
        </a:p>
      </dgm:t>
    </dgm:pt>
    <dgm:pt modelId="{F18CFD3A-1293-4225-BC07-EF99C398ECF3}" type="sibTrans" cxnId="{4EC65A50-0B30-42C9-BD14-9BADB6F26C31}">
      <dgm:prSet/>
      <dgm:spPr/>
      <dgm:t>
        <a:bodyPr/>
        <a:lstStyle/>
        <a:p>
          <a:endParaRPr lang="en-US"/>
        </a:p>
      </dgm:t>
    </dgm:pt>
    <dgm:pt modelId="{8F969EAA-180F-41C0-A85E-9BF291796287}">
      <dgm:prSet/>
      <dgm:spPr/>
      <dgm:t>
        <a:bodyPr/>
        <a:lstStyle/>
        <a:p>
          <a:pPr>
            <a:defRPr cap="all"/>
          </a:pPr>
          <a:r>
            <a:rPr lang="en-US"/>
            <a:t>Affective</a:t>
          </a:r>
        </a:p>
      </dgm:t>
    </dgm:pt>
    <dgm:pt modelId="{A1233F98-F2F2-42AF-A776-24CA9EC07F07}" type="parTrans" cxnId="{0149DD63-AC65-4D87-ACE0-92AC931423F6}">
      <dgm:prSet/>
      <dgm:spPr/>
      <dgm:t>
        <a:bodyPr/>
        <a:lstStyle/>
        <a:p>
          <a:endParaRPr lang="en-US"/>
        </a:p>
      </dgm:t>
    </dgm:pt>
    <dgm:pt modelId="{04CFBA83-D303-4F67-9734-3F130343FA00}" type="sibTrans" cxnId="{0149DD63-AC65-4D87-ACE0-92AC931423F6}">
      <dgm:prSet/>
      <dgm:spPr/>
      <dgm:t>
        <a:bodyPr/>
        <a:lstStyle/>
        <a:p>
          <a:endParaRPr lang="en-US"/>
        </a:p>
      </dgm:t>
    </dgm:pt>
    <dgm:pt modelId="{3F184B4B-D7E5-4393-B312-C275C2C842DC}">
      <dgm:prSet/>
      <dgm:spPr/>
      <dgm:t>
        <a:bodyPr/>
        <a:lstStyle/>
        <a:p>
          <a:pPr>
            <a:defRPr cap="all"/>
          </a:pPr>
          <a:r>
            <a:rPr lang="en-US"/>
            <a:t>Psychomotor</a:t>
          </a:r>
        </a:p>
      </dgm:t>
    </dgm:pt>
    <dgm:pt modelId="{D7787397-4A16-4DFD-A40C-353BFCB74772}" type="parTrans" cxnId="{8BADF5C9-817E-4D42-B927-46617A191203}">
      <dgm:prSet/>
      <dgm:spPr/>
      <dgm:t>
        <a:bodyPr/>
        <a:lstStyle/>
        <a:p>
          <a:endParaRPr lang="en-US"/>
        </a:p>
      </dgm:t>
    </dgm:pt>
    <dgm:pt modelId="{3A0C2A14-6AFD-4573-8BFC-8ABAF13998F4}" type="sibTrans" cxnId="{8BADF5C9-817E-4D42-B927-46617A191203}">
      <dgm:prSet/>
      <dgm:spPr/>
      <dgm:t>
        <a:bodyPr/>
        <a:lstStyle/>
        <a:p>
          <a:endParaRPr lang="en-US"/>
        </a:p>
      </dgm:t>
    </dgm:pt>
    <dgm:pt modelId="{3C99B7F7-9183-4288-8BAD-B22A8DAD4D51}" type="pres">
      <dgm:prSet presAssocID="{C41DD9A9-6847-4129-95B9-7ADD3BF6EE24}" presName="root" presStyleCnt="0">
        <dgm:presLayoutVars>
          <dgm:dir/>
          <dgm:resizeHandles val="exact"/>
        </dgm:presLayoutVars>
      </dgm:prSet>
      <dgm:spPr/>
    </dgm:pt>
    <dgm:pt modelId="{B9C2C473-BCFA-47ED-A774-3A6D7392E503}" type="pres">
      <dgm:prSet presAssocID="{ADDB8A40-9577-4BCA-BF3E-E1E7D624127C}" presName="compNode" presStyleCnt="0"/>
      <dgm:spPr/>
    </dgm:pt>
    <dgm:pt modelId="{3B7D3A48-10D9-44AE-89C2-69A65B0AA650}" type="pres">
      <dgm:prSet presAssocID="{ADDB8A40-9577-4BCA-BF3E-E1E7D624127C}" presName="iconBgRect" presStyleLbl="bgShp" presStyleIdx="0" presStyleCnt="4"/>
      <dgm:spPr>
        <a:prstGeom prst="round2DiagRect">
          <a:avLst>
            <a:gd name="adj1" fmla="val 29727"/>
            <a:gd name="adj2" fmla="val 0"/>
          </a:avLst>
        </a:prstGeom>
      </dgm:spPr>
    </dgm:pt>
    <dgm:pt modelId="{0FAE4E2A-630F-49A9-89FD-2E62E889238B}" type="pres">
      <dgm:prSet presAssocID="{ADDB8A40-9577-4BCA-BF3E-E1E7D62412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C23D229-8000-486A-A1CD-33B984875757}" type="pres">
      <dgm:prSet presAssocID="{ADDB8A40-9577-4BCA-BF3E-E1E7D624127C}" presName="spaceRect" presStyleCnt="0"/>
      <dgm:spPr/>
    </dgm:pt>
    <dgm:pt modelId="{A2B42B36-03EF-4093-AA3F-11B1F1D03067}" type="pres">
      <dgm:prSet presAssocID="{ADDB8A40-9577-4BCA-BF3E-E1E7D624127C}" presName="textRect" presStyleLbl="revTx" presStyleIdx="0" presStyleCnt="4">
        <dgm:presLayoutVars>
          <dgm:chMax val="1"/>
          <dgm:chPref val="1"/>
        </dgm:presLayoutVars>
      </dgm:prSet>
      <dgm:spPr/>
    </dgm:pt>
    <dgm:pt modelId="{7B522788-6F11-4B3F-A8A3-AC94C7B2E844}" type="pres">
      <dgm:prSet presAssocID="{7465EAA1-20B7-4B88-AD86-257D641F9E2B}" presName="sibTrans" presStyleCnt="0"/>
      <dgm:spPr/>
    </dgm:pt>
    <dgm:pt modelId="{858868AA-8022-482E-A7B4-268C119BA3D3}" type="pres">
      <dgm:prSet presAssocID="{84BC6ABE-E603-4C2A-8A94-D3BFA0EC9C3A}" presName="compNode" presStyleCnt="0"/>
      <dgm:spPr/>
    </dgm:pt>
    <dgm:pt modelId="{F7F8FBDF-8E8F-4B2C-A268-77C37A8C5C8E}" type="pres">
      <dgm:prSet presAssocID="{84BC6ABE-E603-4C2A-8A94-D3BFA0EC9C3A}" presName="iconBgRect" presStyleLbl="bgShp" presStyleIdx="1" presStyleCnt="4"/>
      <dgm:spPr>
        <a:prstGeom prst="round2DiagRect">
          <a:avLst>
            <a:gd name="adj1" fmla="val 29727"/>
            <a:gd name="adj2" fmla="val 0"/>
          </a:avLst>
        </a:prstGeom>
      </dgm:spPr>
    </dgm:pt>
    <dgm:pt modelId="{10A21D25-EA02-4347-BE3D-8BC347C159C4}" type="pres">
      <dgm:prSet presAssocID="{84BC6ABE-E603-4C2A-8A94-D3BFA0EC9C3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ial Network"/>
        </a:ext>
      </dgm:extLst>
    </dgm:pt>
    <dgm:pt modelId="{AED115F5-DEB5-474C-85E9-54FCD4B53435}" type="pres">
      <dgm:prSet presAssocID="{84BC6ABE-E603-4C2A-8A94-D3BFA0EC9C3A}" presName="spaceRect" presStyleCnt="0"/>
      <dgm:spPr/>
    </dgm:pt>
    <dgm:pt modelId="{4C59D833-6967-4ADF-AFB5-4C18F1A6883E}" type="pres">
      <dgm:prSet presAssocID="{84BC6ABE-E603-4C2A-8A94-D3BFA0EC9C3A}" presName="textRect" presStyleLbl="revTx" presStyleIdx="1" presStyleCnt="4">
        <dgm:presLayoutVars>
          <dgm:chMax val="1"/>
          <dgm:chPref val="1"/>
        </dgm:presLayoutVars>
      </dgm:prSet>
      <dgm:spPr/>
    </dgm:pt>
    <dgm:pt modelId="{D73B9C62-E979-4384-AB65-7A5B516BD1C7}" type="pres">
      <dgm:prSet presAssocID="{F18CFD3A-1293-4225-BC07-EF99C398ECF3}" presName="sibTrans" presStyleCnt="0"/>
      <dgm:spPr/>
    </dgm:pt>
    <dgm:pt modelId="{39E04C48-C640-48E4-B6C2-69C60E90507E}" type="pres">
      <dgm:prSet presAssocID="{8F969EAA-180F-41C0-A85E-9BF291796287}" presName="compNode" presStyleCnt="0"/>
      <dgm:spPr/>
    </dgm:pt>
    <dgm:pt modelId="{4B7A0CFA-2AEA-4F43-9200-8C52E9D62EBF}" type="pres">
      <dgm:prSet presAssocID="{8F969EAA-180F-41C0-A85E-9BF291796287}" presName="iconBgRect" presStyleLbl="bgShp" presStyleIdx="2" presStyleCnt="4"/>
      <dgm:spPr>
        <a:prstGeom prst="round2DiagRect">
          <a:avLst>
            <a:gd name="adj1" fmla="val 29727"/>
            <a:gd name="adj2" fmla="val 0"/>
          </a:avLst>
        </a:prstGeom>
      </dgm:spPr>
    </dgm:pt>
    <dgm:pt modelId="{0EBE4A95-2731-4E78-9DED-4699A5FF7551}" type="pres">
      <dgm:prSet presAssocID="{8F969EAA-180F-41C0-A85E-9BF2917962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ying Face with Solid Fill"/>
        </a:ext>
      </dgm:extLst>
    </dgm:pt>
    <dgm:pt modelId="{6C804F11-6AA8-4CCC-B7EC-3CD77BFA38CD}" type="pres">
      <dgm:prSet presAssocID="{8F969EAA-180F-41C0-A85E-9BF291796287}" presName="spaceRect" presStyleCnt="0"/>
      <dgm:spPr/>
    </dgm:pt>
    <dgm:pt modelId="{A2202A1A-5757-47D4-962F-FB3015540431}" type="pres">
      <dgm:prSet presAssocID="{8F969EAA-180F-41C0-A85E-9BF291796287}" presName="textRect" presStyleLbl="revTx" presStyleIdx="2" presStyleCnt="4">
        <dgm:presLayoutVars>
          <dgm:chMax val="1"/>
          <dgm:chPref val="1"/>
        </dgm:presLayoutVars>
      </dgm:prSet>
      <dgm:spPr/>
    </dgm:pt>
    <dgm:pt modelId="{D8DEB86C-6BA7-4064-8D03-D9AE7F1A6867}" type="pres">
      <dgm:prSet presAssocID="{04CFBA83-D303-4F67-9734-3F130343FA00}" presName="sibTrans" presStyleCnt="0"/>
      <dgm:spPr/>
    </dgm:pt>
    <dgm:pt modelId="{8FBB8CBB-2F37-479E-8449-9991FC7CC546}" type="pres">
      <dgm:prSet presAssocID="{3F184B4B-D7E5-4393-B312-C275C2C842DC}" presName="compNode" presStyleCnt="0"/>
      <dgm:spPr/>
    </dgm:pt>
    <dgm:pt modelId="{55E6362F-6AF7-467C-A5F3-ED58BD4A2E86}" type="pres">
      <dgm:prSet presAssocID="{3F184B4B-D7E5-4393-B312-C275C2C842DC}" presName="iconBgRect" presStyleLbl="bgShp" presStyleIdx="3" presStyleCnt="4"/>
      <dgm:spPr>
        <a:prstGeom prst="round2DiagRect">
          <a:avLst>
            <a:gd name="adj1" fmla="val 29727"/>
            <a:gd name="adj2" fmla="val 0"/>
          </a:avLst>
        </a:prstGeom>
      </dgm:spPr>
    </dgm:pt>
    <dgm:pt modelId="{EC4B8CBF-EFE0-422B-A669-3CFC28233D30}" type="pres">
      <dgm:prSet presAssocID="{3F184B4B-D7E5-4393-B312-C275C2C842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B692961F-4051-4584-94E6-11E28DD4EED1}" type="pres">
      <dgm:prSet presAssocID="{3F184B4B-D7E5-4393-B312-C275C2C842DC}" presName="spaceRect" presStyleCnt="0"/>
      <dgm:spPr/>
    </dgm:pt>
    <dgm:pt modelId="{BD46CBA2-A7FF-4C73-BBF2-5E0F2C8A664D}" type="pres">
      <dgm:prSet presAssocID="{3F184B4B-D7E5-4393-B312-C275C2C842DC}" presName="textRect" presStyleLbl="revTx" presStyleIdx="3" presStyleCnt="4">
        <dgm:presLayoutVars>
          <dgm:chMax val="1"/>
          <dgm:chPref val="1"/>
        </dgm:presLayoutVars>
      </dgm:prSet>
      <dgm:spPr/>
    </dgm:pt>
  </dgm:ptLst>
  <dgm:cxnLst>
    <dgm:cxn modelId="{02CDB015-DBFF-4F1D-982F-EB6FF3D6832D}" type="presOf" srcId="{3F184B4B-D7E5-4393-B312-C275C2C842DC}" destId="{BD46CBA2-A7FF-4C73-BBF2-5E0F2C8A664D}" srcOrd="0" destOrd="0" presId="urn:microsoft.com/office/officeart/2018/5/layout/IconLeafLabelList"/>
    <dgm:cxn modelId="{97766621-AC78-4A74-A378-74FC9553D9F1}" type="presOf" srcId="{C41DD9A9-6847-4129-95B9-7ADD3BF6EE24}" destId="{3C99B7F7-9183-4288-8BAD-B22A8DAD4D51}" srcOrd="0" destOrd="0" presId="urn:microsoft.com/office/officeart/2018/5/layout/IconLeafLabelList"/>
    <dgm:cxn modelId="{881E952D-790F-42DF-84B9-ED835B80688F}" type="presOf" srcId="{84BC6ABE-E603-4C2A-8A94-D3BFA0EC9C3A}" destId="{4C59D833-6967-4ADF-AFB5-4C18F1A6883E}" srcOrd="0" destOrd="0" presId="urn:microsoft.com/office/officeart/2018/5/layout/IconLeafLabelList"/>
    <dgm:cxn modelId="{94CFC638-1096-4A72-8852-44A444780926}" type="presOf" srcId="{8F969EAA-180F-41C0-A85E-9BF291796287}" destId="{A2202A1A-5757-47D4-962F-FB3015540431}" srcOrd="0" destOrd="0" presId="urn:microsoft.com/office/officeart/2018/5/layout/IconLeafLabelList"/>
    <dgm:cxn modelId="{4EC65A50-0B30-42C9-BD14-9BADB6F26C31}" srcId="{C41DD9A9-6847-4129-95B9-7ADD3BF6EE24}" destId="{84BC6ABE-E603-4C2A-8A94-D3BFA0EC9C3A}" srcOrd="1" destOrd="0" parTransId="{A6829F4B-FAAE-4F75-892A-368E6E54925C}" sibTransId="{F18CFD3A-1293-4225-BC07-EF99C398ECF3}"/>
    <dgm:cxn modelId="{0149DD63-AC65-4D87-ACE0-92AC931423F6}" srcId="{C41DD9A9-6847-4129-95B9-7ADD3BF6EE24}" destId="{8F969EAA-180F-41C0-A85E-9BF291796287}" srcOrd="2" destOrd="0" parTransId="{A1233F98-F2F2-42AF-A776-24CA9EC07F07}" sibTransId="{04CFBA83-D303-4F67-9734-3F130343FA00}"/>
    <dgm:cxn modelId="{F0B857BD-9902-4439-8712-12D43F89E4C3}" srcId="{C41DD9A9-6847-4129-95B9-7ADD3BF6EE24}" destId="{ADDB8A40-9577-4BCA-BF3E-E1E7D624127C}" srcOrd="0" destOrd="0" parTransId="{25B476E6-24F5-4104-9F86-1CAD89D412EA}" sibTransId="{7465EAA1-20B7-4B88-AD86-257D641F9E2B}"/>
    <dgm:cxn modelId="{8BADF5C9-817E-4D42-B927-46617A191203}" srcId="{C41DD9A9-6847-4129-95B9-7ADD3BF6EE24}" destId="{3F184B4B-D7E5-4393-B312-C275C2C842DC}" srcOrd="3" destOrd="0" parTransId="{D7787397-4A16-4DFD-A40C-353BFCB74772}" sibTransId="{3A0C2A14-6AFD-4573-8BFC-8ABAF13998F4}"/>
    <dgm:cxn modelId="{70B97DE9-0CCB-4773-9655-4F264EBAA4E4}" type="presOf" srcId="{ADDB8A40-9577-4BCA-BF3E-E1E7D624127C}" destId="{A2B42B36-03EF-4093-AA3F-11B1F1D03067}" srcOrd="0" destOrd="0" presId="urn:microsoft.com/office/officeart/2018/5/layout/IconLeafLabelList"/>
    <dgm:cxn modelId="{0B451BFA-6C9F-41E6-808E-1A5A6073EFD2}" type="presParOf" srcId="{3C99B7F7-9183-4288-8BAD-B22A8DAD4D51}" destId="{B9C2C473-BCFA-47ED-A774-3A6D7392E503}" srcOrd="0" destOrd="0" presId="urn:microsoft.com/office/officeart/2018/5/layout/IconLeafLabelList"/>
    <dgm:cxn modelId="{090117C2-B7D4-4CE4-BD84-54AEE2F91B1B}" type="presParOf" srcId="{B9C2C473-BCFA-47ED-A774-3A6D7392E503}" destId="{3B7D3A48-10D9-44AE-89C2-69A65B0AA650}" srcOrd="0" destOrd="0" presId="urn:microsoft.com/office/officeart/2018/5/layout/IconLeafLabelList"/>
    <dgm:cxn modelId="{83A54028-BD48-4B6C-A2A5-FE299352E751}" type="presParOf" srcId="{B9C2C473-BCFA-47ED-A774-3A6D7392E503}" destId="{0FAE4E2A-630F-49A9-89FD-2E62E889238B}" srcOrd="1" destOrd="0" presId="urn:microsoft.com/office/officeart/2018/5/layout/IconLeafLabelList"/>
    <dgm:cxn modelId="{88B0B0F5-6ABA-4AA4-8AA7-987B39109D4B}" type="presParOf" srcId="{B9C2C473-BCFA-47ED-A774-3A6D7392E503}" destId="{FC23D229-8000-486A-A1CD-33B984875757}" srcOrd="2" destOrd="0" presId="urn:microsoft.com/office/officeart/2018/5/layout/IconLeafLabelList"/>
    <dgm:cxn modelId="{D919806D-9AA9-4BE6-AB18-7A7A6D763DAD}" type="presParOf" srcId="{B9C2C473-BCFA-47ED-A774-3A6D7392E503}" destId="{A2B42B36-03EF-4093-AA3F-11B1F1D03067}" srcOrd="3" destOrd="0" presId="urn:microsoft.com/office/officeart/2018/5/layout/IconLeafLabelList"/>
    <dgm:cxn modelId="{3B1E6A26-4C2A-4372-AD40-98D89BCC537C}" type="presParOf" srcId="{3C99B7F7-9183-4288-8BAD-B22A8DAD4D51}" destId="{7B522788-6F11-4B3F-A8A3-AC94C7B2E844}" srcOrd="1" destOrd="0" presId="urn:microsoft.com/office/officeart/2018/5/layout/IconLeafLabelList"/>
    <dgm:cxn modelId="{6D74CC3E-9190-4BE2-BB4D-F44AAB364954}" type="presParOf" srcId="{3C99B7F7-9183-4288-8BAD-B22A8DAD4D51}" destId="{858868AA-8022-482E-A7B4-268C119BA3D3}" srcOrd="2" destOrd="0" presId="urn:microsoft.com/office/officeart/2018/5/layout/IconLeafLabelList"/>
    <dgm:cxn modelId="{8B86EA5D-762F-403A-B284-E5BA7DE3ED9B}" type="presParOf" srcId="{858868AA-8022-482E-A7B4-268C119BA3D3}" destId="{F7F8FBDF-8E8F-4B2C-A268-77C37A8C5C8E}" srcOrd="0" destOrd="0" presId="urn:microsoft.com/office/officeart/2018/5/layout/IconLeafLabelList"/>
    <dgm:cxn modelId="{A3240FB7-04AE-4362-9862-BC8E0D5CF4F7}" type="presParOf" srcId="{858868AA-8022-482E-A7B4-268C119BA3D3}" destId="{10A21D25-EA02-4347-BE3D-8BC347C159C4}" srcOrd="1" destOrd="0" presId="urn:microsoft.com/office/officeart/2018/5/layout/IconLeafLabelList"/>
    <dgm:cxn modelId="{682489BD-A7CC-4D58-8D34-64E22603E1E7}" type="presParOf" srcId="{858868AA-8022-482E-A7B4-268C119BA3D3}" destId="{AED115F5-DEB5-474C-85E9-54FCD4B53435}" srcOrd="2" destOrd="0" presId="urn:microsoft.com/office/officeart/2018/5/layout/IconLeafLabelList"/>
    <dgm:cxn modelId="{E25A4C41-6A9A-47D7-A471-24445E59B35B}" type="presParOf" srcId="{858868AA-8022-482E-A7B4-268C119BA3D3}" destId="{4C59D833-6967-4ADF-AFB5-4C18F1A6883E}" srcOrd="3" destOrd="0" presId="urn:microsoft.com/office/officeart/2018/5/layout/IconLeafLabelList"/>
    <dgm:cxn modelId="{97F224BC-41A7-4794-8019-064CAD784B4A}" type="presParOf" srcId="{3C99B7F7-9183-4288-8BAD-B22A8DAD4D51}" destId="{D73B9C62-E979-4384-AB65-7A5B516BD1C7}" srcOrd="3" destOrd="0" presId="urn:microsoft.com/office/officeart/2018/5/layout/IconLeafLabelList"/>
    <dgm:cxn modelId="{09A35BC7-8338-475A-BDD1-C6A5BC4A72DD}" type="presParOf" srcId="{3C99B7F7-9183-4288-8BAD-B22A8DAD4D51}" destId="{39E04C48-C640-48E4-B6C2-69C60E90507E}" srcOrd="4" destOrd="0" presId="urn:microsoft.com/office/officeart/2018/5/layout/IconLeafLabelList"/>
    <dgm:cxn modelId="{00601E6C-67A7-4E3F-B06E-1C8B91DE8177}" type="presParOf" srcId="{39E04C48-C640-48E4-B6C2-69C60E90507E}" destId="{4B7A0CFA-2AEA-4F43-9200-8C52E9D62EBF}" srcOrd="0" destOrd="0" presId="urn:microsoft.com/office/officeart/2018/5/layout/IconLeafLabelList"/>
    <dgm:cxn modelId="{D988C799-7E78-4C39-A2FB-1459F45C5DC6}" type="presParOf" srcId="{39E04C48-C640-48E4-B6C2-69C60E90507E}" destId="{0EBE4A95-2731-4E78-9DED-4699A5FF7551}" srcOrd="1" destOrd="0" presId="urn:microsoft.com/office/officeart/2018/5/layout/IconLeafLabelList"/>
    <dgm:cxn modelId="{D77086EB-C7A4-4A11-B217-898DA6329CC4}" type="presParOf" srcId="{39E04C48-C640-48E4-B6C2-69C60E90507E}" destId="{6C804F11-6AA8-4CCC-B7EC-3CD77BFA38CD}" srcOrd="2" destOrd="0" presId="urn:microsoft.com/office/officeart/2018/5/layout/IconLeafLabelList"/>
    <dgm:cxn modelId="{4AECF189-8CDA-4E86-9AE8-C253C3AE813B}" type="presParOf" srcId="{39E04C48-C640-48E4-B6C2-69C60E90507E}" destId="{A2202A1A-5757-47D4-962F-FB3015540431}" srcOrd="3" destOrd="0" presId="urn:microsoft.com/office/officeart/2018/5/layout/IconLeafLabelList"/>
    <dgm:cxn modelId="{70E68978-71E9-4D30-96EE-5B2A9B69B1E5}" type="presParOf" srcId="{3C99B7F7-9183-4288-8BAD-B22A8DAD4D51}" destId="{D8DEB86C-6BA7-4064-8D03-D9AE7F1A6867}" srcOrd="5" destOrd="0" presId="urn:microsoft.com/office/officeart/2018/5/layout/IconLeafLabelList"/>
    <dgm:cxn modelId="{E045B717-E667-4F3F-A133-D86270E13114}" type="presParOf" srcId="{3C99B7F7-9183-4288-8BAD-B22A8DAD4D51}" destId="{8FBB8CBB-2F37-479E-8449-9991FC7CC546}" srcOrd="6" destOrd="0" presId="urn:microsoft.com/office/officeart/2018/5/layout/IconLeafLabelList"/>
    <dgm:cxn modelId="{6086B02B-CD62-43AE-B433-2506E69BDF2E}" type="presParOf" srcId="{8FBB8CBB-2F37-479E-8449-9991FC7CC546}" destId="{55E6362F-6AF7-467C-A5F3-ED58BD4A2E86}" srcOrd="0" destOrd="0" presId="urn:microsoft.com/office/officeart/2018/5/layout/IconLeafLabelList"/>
    <dgm:cxn modelId="{C85375EB-63E5-4BF1-B00A-1978059EBAB0}" type="presParOf" srcId="{8FBB8CBB-2F37-479E-8449-9991FC7CC546}" destId="{EC4B8CBF-EFE0-422B-A669-3CFC28233D30}" srcOrd="1" destOrd="0" presId="urn:microsoft.com/office/officeart/2018/5/layout/IconLeafLabelList"/>
    <dgm:cxn modelId="{8A73D251-DBF5-4E06-9910-CB585C9579D3}" type="presParOf" srcId="{8FBB8CBB-2F37-479E-8449-9991FC7CC546}" destId="{B692961F-4051-4584-94E6-11E28DD4EED1}" srcOrd="2" destOrd="0" presId="urn:microsoft.com/office/officeart/2018/5/layout/IconLeafLabelList"/>
    <dgm:cxn modelId="{EDC1EAE9-70CC-43B3-B0CE-D61399A6C448}" type="presParOf" srcId="{8FBB8CBB-2F37-479E-8449-9991FC7CC546}" destId="{BD46CBA2-A7FF-4C73-BBF2-5E0F2C8A664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279D0A-EF37-432D-968F-1EF9A761976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C23B9C88-A04B-497F-88A4-C670399AD622}">
      <dgm:prSet/>
      <dgm:spPr/>
      <dgm:t>
        <a:bodyPr/>
        <a:lstStyle/>
        <a:p>
          <a:r>
            <a:rPr lang="en-US"/>
            <a:t>Identify strengths and weaknesses among the class</a:t>
          </a:r>
        </a:p>
      </dgm:t>
    </dgm:pt>
    <dgm:pt modelId="{0056C62D-E209-47AD-A647-FBB04A12DF73}" type="parTrans" cxnId="{B209CBF0-CBDB-4F78-BB8D-0767213A9009}">
      <dgm:prSet/>
      <dgm:spPr/>
      <dgm:t>
        <a:bodyPr/>
        <a:lstStyle/>
        <a:p>
          <a:endParaRPr lang="en-US"/>
        </a:p>
      </dgm:t>
    </dgm:pt>
    <dgm:pt modelId="{0CAAD7C7-91ED-42D2-8EB5-93623B53FA74}" type="sibTrans" cxnId="{B209CBF0-CBDB-4F78-BB8D-0767213A9009}">
      <dgm:prSet phldrT="1" phldr="0"/>
      <dgm:spPr/>
      <dgm:t>
        <a:bodyPr/>
        <a:lstStyle/>
        <a:p>
          <a:r>
            <a:rPr lang="en-US"/>
            <a:t>1</a:t>
          </a:r>
        </a:p>
      </dgm:t>
    </dgm:pt>
    <dgm:pt modelId="{FC1FE697-8084-4429-9E15-57F098833382}">
      <dgm:prSet/>
      <dgm:spPr/>
      <dgm:t>
        <a:bodyPr/>
        <a:lstStyle/>
        <a:p>
          <a:r>
            <a:rPr lang="en-US"/>
            <a:t>Identify and correct misconceptions</a:t>
          </a:r>
        </a:p>
      </dgm:t>
    </dgm:pt>
    <dgm:pt modelId="{92437AAB-2DE5-4331-8CA5-D6C1D679AE76}" type="parTrans" cxnId="{0960AFC8-FE04-4506-8A64-79E12889E92F}">
      <dgm:prSet/>
      <dgm:spPr/>
      <dgm:t>
        <a:bodyPr/>
        <a:lstStyle/>
        <a:p>
          <a:endParaRPr lang="en-US"/>
        </a:p>
      </dgm:t>
    </dgm:pt>
    <dgm:pt modelId="{D06826BF-CCBA-47DC-A84F-8561A1175E43}" type="sibTrans" cxnId="{0960AFC8-FE04-4506-8A64-79E12889E92F}">
      <dgm:prSet phldrT="2" phldr="0"/>
      <dgm:spPr/>
      <dgm:t>
        <a:bodyPr/>
        <a:lstStyle/>
        <a:p>
          <a:r>
            <a:rPr lang="en-US"/>
            <a:t>2</a:t>
          </a:r>
        </a:p>
      </dgm:t>
    </dgm:pt>
    <dgm:pt modelId="{48143FAB-B550-4EFE-BED6-82B6BE993B42}">
      <dgm:prSet/>
      <dgm:spPr/>
      <dgm:t>
        <a:bodyPr/>
        <a:lstStyle/>
        <a:p>
          <a:r>
            <a:rPr lang="en-US"/>
            <a:t>Adapt instructional approach</a:t>
          </a:r>
        </a:p>
      </dgm:t>
    </dgm:pt>
    <dgm:pt modelId="{56896DAB-43C0-42BD-A3C9-75A8E2676DDC}" type="parTrans" cxnId="{ABB87A8C-2BB5-4E47-99C6-F180748696A2}">
      <dgm:prSet/>
      <dgm:spPr/>
      <dgm:t>
        <a:bodyPr/>
        <a:lstStyle/>
        <a:p>
          <a:endParaRPr lang="en-US"/>
        </a:p>
      </dgm:t>
    </dgm:pt>
    <dgm:pt modelId="{63417476-96C7-4C70-94BE-990B890DF6FE}" type="sibTrans" cxnId="{ABB87A8C-2BB5-4E47-99C6-F180748696A2}">
      <dgm:prSet phldrT="3" phldr="0"/>
      <dgm:spPr/>
      <dgm:t>
        <a:bodyPr/>
        <a:lstStyle/>
        <a:p>
          <a:r>
            <a:rPr lang="en-US"/>
            <a:t>3</a:t>
          </a:r>
        </a:p>
      </dgm:t>
    </dgm:pt>
    <dgm:pt modelId="{1E3CD0DF-C128-4092-88C0-13BAAE343C9D}">
      <dgm:prSet/>
      <dgm:spPr/>
      <dgm:t>
        <a:bodyPr/>
        <a:lstStyle/>
        <a:p>
          <a:r>
            <a:rPr lang="en-US"/>
            <a:t>Provide additional support materials </a:t>
          </a:r>
        </a:p>
      </dgm:t>
    </dgm:pt>
    <dgm:pt modelId="{7DD74F8D-6E1B-4294-831B-C85DFCD9EDF0}" type="parTrans" cxnId="{A5EB5973-2EAB-461E-B94C-47AC99EAC6E1}">
      <dgm:prSet/>
      <dgm:spPr/>
      <dgm:t>
        <a:bodyPr/>
        <a:lstStyle/>
        <a:p>
          <a:endParaRPr lang="en-US"/>
        </a:p>
      </dgm:t>
    </dgm:pt>
    <dgm:pt modelId="{DF652D84-7F29-4C28-A30E-F21667D67163}" type="sibTrans" cxnId="{A5EB5973-2EAB-461E-B94C-47AC99EAC6E1}">
      <dgm:prSet phldrT="4" phldr="0"/>
      <dgm:spPr/>
      <dgm:t>
        <a:bodyPr/>
        <a:lstStyle/>
        <a:p>
          <a:r>
            <a:rPr lang="en-US"/>
            <a:t>4</a:t>
          </a:r>
        </a:p>
      </dgm:t>
    </dgm:pt>
    <dgm:pt modelId="{90E93B69-33F7-4298-A560-B93CAFB7DDE6}">
      <dgm:prSet/>
      <dgm:spPr/>
      <dgm:t>
        <a:bodyPr/>
        <a:lstStyle/>
        <a:p>
          <a:r>
            <a:rPr lang="en-US"/>
            <a:t>Acknowledge student needs, concerns, and/or challenges</a:t>
          </a:r>
        </a:p>
      </dgm:t>
    </dgm:pt>
    <dgm:pt modelId="{0D4F3C21-4E74-4987-8B84-9B21CC0D0B40}" type="parTrans" cxnId="{54D17886-BC33-4F2D-B3B0-160540A2D0B4}">
      <dgm:prSet/>
      <dgm:spPr/>
      <dgm:t>
        <a:bodyPr/>
        <a:lstStyle/>
        <a:p>
          <a:endParaRPr lang="en-US"/>
        </a:p>
      </dgm:t>
    </dgm:pt>
    <dgm:pt modelId="{6DBC035D-3408-48B3-AF8E-57786CD23C2F}" type="sibTrans" cxnId="{54D17886-BC33-4F2D-B3B0-160540A2D0B4}">
      <dgm:prSet phldrT="5" phldr="0"/>
      <dgm:spPr/>
      <dgm:t>
        <a:bodyPr/>
        <a:lstStyle/>
        <a:p>
          <a:r>
            <a:rPr lang="en-US"/>
            <a:t>5</a:t>
          </a:r>
        </a:p>
      </dgm:t>
    </dgm:pt>
    <dgm:pt modelId="{00AC99FE-9FE5-AE4D-B829-B3F4B49D9EE4}" type="pres">
      <dgm:prSet presAssocID="{6C279D0A-EF37-432D-968F-1EF9A761976E}" presName="Name0" presStyleCnt="0">
        <dgm:presLayoutVars>
          <dgm:animLvl val="lvl"/>
          <dgm:resizeHandles val="exact"/>
        </dgm:presLayoutVars>
      </dgm:prSet>
      <dgm:spPr/>
    </dgm:pt>
    <dgm:pt modelId="{37D87400-9E3A-564B-BD68-DBAC1703360A}" type="pres">
      <dgm:prSet presAssocID="{C23B9C88-A04B-497F-88A4-C670399AD622}" presName="compositeNode" presStyleCnt="0">
        <dgm:presLayoutVars>
          <dgm:bulletEnabled val="1"/>
        </dgm:presLayoutVars>
      </dgm:prSet>
      <dgm:spPr/>
    </dgm:pt>
    <dgm:pt modelId="{8F136CD2-011D-794F-A2EA-8C28C7D5B330}" type="pres">
      <dgm:prSet presAssocID="{C23B9C88-A04B-497F-88A4-C670399AD622}" presName="bgRect" presStyleLbl="bgAccFollowNode1" presStyleIdx="0" presStyleCnt="5"/>
      <dgm:spPr/>
    </dgm:pt>
    <dgm:pt modelId="{82AA289E-B7B3-494D-A0D6-55B8C85B2791}" type="pres">
      <dgm:prSet presAssocID="{0CAAD7C7-91ED-42D2-8EB5-93623B53FA74}" presName="sibTransNodeCircle" presStyleLbl="alignNode1" presStyleIdx="0" presStyleCnt="10">
        <dgm:presLayoutVars>
          <dgm:chMax val="0"/>
          <dgm:bulletEnabled/>
        </dgm:presLayoutVars>
      </dgm:prSet>
      <dgm:spPr/>
    </dgm:pt>
    <dgm:pt modelId="{F2347010-821E-7941-87E7-EA95651EB5F4}" type="pres">
      <dgm:prSet presAssocID="{C23B9C88-A04B-497F-88A4-C670399AD622}" presName="bottomLine" presStyleLbl="alignNode1" presStyleIdx="1" presStyleCnt="10">
        <dgm:presLayoutVars/>
      </dgm:prSet>
      <dgm:spPr/>
    </dgm:pt>
    <dgm:pt modelId="{1142A23F-A0C1-D541-B7A7-62ED13420E88}" type="pres">
      <dgm:prSet presAssocID="{C23B9C88-A04B-497F-88A4-C670399AD622}" presName="nodeText" presStyleLbl="bgAccFollowNode1" presStyleIdx="0" presStyleCnt="5">
        <dgm:presLayoutVars>
          <dgm:bulletEnabled val="1"/>
        </dgm:presLayoutVars>
      </dgm:prSet>
      <dgm:spPr/>
    </dgm:pt>
    <dgm:pt modelId="{44A7D7EA-9C12-A446-B3C8-6AC94F9A9FA3}" type="pres">
      <dgm:prSet presAssocID="{0CAAD7C7-91ED-42D2-8EB5-93623B53FA74}" presName="sibTrans" presStyleCnt="0"/>
      <dgm:spPr/>
    </dgm:pt>
    <dgm:pt modelId="{4D1EF839-B3DA-8C4F-B2E0-81D427CEEEF1}" type="pres">
      <dgm:prSet presAssocID="{FC1FE697-8084-4429-9E15-57F098833382}" presName="compositeNode" presStyleCnt="0">
        <dgm:presLayoutVars>
          <dgm:bulletEnabled val="1"/>
        </dgm:presLayoutVars>
      </dgm:prSet>
      <dgm:spPr/>
    </dgm:pt>
    <dgm:pt modelId="{C18F54C7-EA35-5A49-A52F-0FE0EC5B8BAB}" type="pres">
      <dgm:prSet presAssocID="{FC1FE697-8084-4429-9E15-57F098833382}" presName="bgRect" presStyleLbl="bgAccFollowNode1" presStyleIdx="1" presStyleCnt="5"/>
      <dgm:spPr/>
    </dgm:pt>
    <dgm:pt modelId="{996C406A-D5F7-6242-A55F-8E05FE70CB27}" type="pres">
      <dgm:prSet presAssocID="{D06826BF-CCBA-47DC-A84F-8561A1175E43}" presName="sibTransNodeCircle" presStyleLbl="alignNode1" presStyleIdx="2" presStyleCnt="10">
        <dgm:presLayoutVars>
          <dgm:chMax val="0"/>
          <dgm:bulletEnabled/>
        </dgm:presLayoutVars>
      </dgm:prSet>
      <dgm:spPr/>
    </dgm:pt>
    <dgm:pt modelId="{8D867FEA-2CDE-BA44-BB25-98A942C63BFE}" type="pres">
      <dgm:prSet presAssocID="{FC1FE697-8084-4429-9E15-57F098833382}" presName="bottomLine" presStyleLbl="alignNode1" presStyleIdx="3" presStyleCnt="10">
        <dgm:presLayoutVars/>
      </dgm:prSet>
      <dgm:spPr/>
    </dgm:pt>
    <dgm:pt modelId="{ED57BB73-B061-EF4B-9C6A-416F02823963}" type="pres">
      <dgm:prSet presAssocID="{FC1FE697-8084-4429-9E15-57F098833382}" presName="nodeText" presStyleLbl="bgAccFollowNode1" presStyleIdx="1" presStyleCnt="5">
        <dgm:presLayoutVars>
          <dgm:bulletEnabled val="1"/>
        </dgm:presLayoutVars>
      </dgm:prSet>
      <dgm:spPr/>
    </dgm:pt>
    <dgm:pt modelId="{750E3EA2-91B9-E848-9CF5-BCF0EA49A1D3}" type="pres">
      <dgm:prSet presAssocID="{D06826BF-CCBA-47DC-A84F-8561A1175E43}" presName="sibTrans" presStyleCnt="0"/>
      <dgm:spPr/>
    </dgm:pt>
    <dgm:pt modelId="{A1076C9F-A752-894A-A724-FD74B2E19B5C}" type="pres">
      <dgm:prSet presAssocID="{48143FAB-B550-4EFE-BED6-82B6BE993B42}" presName="compositeNode" presStyleCnt="0">
        <dgm:presLayoutVars>
          <dgm:bulletEnabled val="1"/>
        </dgm:presLayoutVars>
      </dgm:prSet>
      <dgm:spPr/>
    </dgm:pt>
    <dgm:pt modelId="{C2EC6A5B-3903-114D-A2DE-DC93FF501E35}" type="pres">
      <dgm:prSet presAssocID="{48143FAB-B550-4EFE-BED6-82B6BE993B42}" presName="bgRect" presStyleLbl="bgAccFollowNode1" presStyleIdx="2" presStyleCnt="5"/>
      <dgm:spPr/>
    </dgm:pt>
    <dgm:pt modelId="{16CD82AB-8A10-7447-A490-EC0F65CCB9A9}" type="pres">
      <dgm:prSet presAssocID="{63417476-96C7-4C70-94BE-990B890DF6FE}" presName="sibTransNodeCircle" presStyleLbl="alignNode1" presStyleIdx="4" presStyleCnt="10">
        <dgm:presLayoutVars>
          <dgm:chMax val="0"/>
          <dgm:bulletEnabled/>
        </dgm:presLayoutVars>
      </dgm:prSet>
      <dgm:spPr/>
    </dgm:pt>
    <dgm:pt modelId="{07098E9B-E68A-1E47-B589-65DAE1A3AAED}" type="pres">
      <dgm:prSet presAssocID="{48143FAB-B550-4EFE-BED6-82B6BE993B42}" presName="bottomLine" presStyleLbl="alignNode1" presStyleIdx="5" presStyleCnt="10">
        <dgm:presLayoutVars/>
      </dgm:prSet>
      <dgm:spPr/>
    </dgm:pt>
    <dgm:pt modelId="{301921CB-5AA0-C14B-805B-E928051E3304}" type="pres">
      <dgm:prSet presAssocID="{48143FAB-B550-4EFE-BED6-82B6BE993B42}" presName="nodeText" presStyleLbl="bgAccFollowNode1" presStyleIdx="2" presStyleCnt="5">
        <dgm:presLayoutVars>
          <dgm:bulletEnabled val="1"/>
        </dgm:presLayoutVars>
      </dgm:prSet>
      <dgm:spPr/>
    </dgm:pt>
    <dgm:pt modelId="{ADBADEC7-CB38-504F-A8FD-23B0579BDD5B}" type="pres">
      <dgm:prSet presAssocID="{63417476-96C7-4C70-94BE-990B890DF6FE}" presName="sibTrans" presStyleCnt="0"/>
      <dgm:spPr/>
    </dgm:pt>
    <dgm:pt modelId="{D9D52E49-D815-0E48-8E40-6C1BADC5AD0D}" type="pres">
      <dgm:prSet presAssocID="{1E3CD0DF-C128-4092-88C0-13BAAE343C9D}" presName="compositeNode" presStyleCnt="0">
        <dgm:presLayoutVars>
          <dgm:bulletEnabled val="1"/>
        </dgm:presLayoutVars>
      </dgm:prSet>
      <dgm:spPr/>
    </dgm:pt>
    <dgm:pt modelId="{74FB0732-FCEE-7641-BB47-D46C60B790E7}" type="pres">
      <dgm:prSet presAssocID="{1E3CD0DF-C128-4092-88C0-13BAAE343C9D}" presName="bgRect" presStyleLbl="bgAccFollowNode1" presStyleIdx="3" presStyleCnt="5"/>
      <dgm:spPr/>
    </dgm:pt>
    <dgm:pt modelId="{96BDA0D7-73FE-AF40-8537-F06F4C74E6B1}" type="pres">
      <dgm:prSet presAssocID="{DF652D84-7F29-4C28-A30E-F21667D67163}" presName="sibTransNodeCircle" presStyleLbl="alignNode1" presStyleIdx="6" presStyleCnt="10">
        <dgm:presLayoutVars>
          <dgm:chMax val="0"/>
          <dgm:bulletEnabled/>
        </dgm:presLayoutVars>
      </dgm:prSet>
      <dgm:spPr/>
    </dgm:pt>
    <dgm:pt modelId="{4E1294BE-0F67-C442-8FF0-7900BEAD5661}" type="pres">
      <dgm:prSet presAssocID="{1E3CD0DF-C128-4092-88C0-13BAAE343C9D}" presName="bottomLine" presStyleLbl="alignNode1" presStyleIdx="7" presStyleCnt="10">
        <dgm:presLayoutVars/>
      </dgm:prSet>
      <dgm:spPr/>
    </dgm:pt>
    <dgm:pt modelId="{70CE3F77-B4C0-024A-87E0-28069B42B05D}" type="pres">
      <dgm:prSet presAssocID="{1E3CD0DF-C128-4092-88C0-13BAAE343C9D}" presName="nodeText" presStyleLbl="bgAccFollowNode1" presStyleIdx="3" presStyleCnt="5">
        <dgm:presLayoutVars>
          <dgm:bulletEnabled val="1"/>
        </dgm:presLayoutVars>
      </dgm:prSet>
      <dgm:spPr/>
    </dgm:pt>
    <dgm:pt modelId="{B70E6D02-EE52-D043-92B7-EFBF1C42FE83}" type="pres">
      <dgm:prSet presAssocID="{DF652D84-7F29-4C28-A30E-F21667D67163}" presName="sibTrans" presStyleCnt="0"/>
      <dgm:spPr/>
    </dgm:pt>
    <dgm:pt modelId="{74FFCF5B-7281-1E48-999B-0CA173B39EEE}" type="pres">
      <dgm:prSet presAssocID="{90E93B69-33F7-4298-A560-B93CAFB7DDE6}" presName="compositeNode" presStyleCnt="0">
        <dgm:presLayoutVars>
          <dgm:bulletEnabled val="1"/>
        </dgm:presLayoutVars>
      </dgm:prSet>
      <dgm:spPr/>
    </dgm:pt>
    <dgm:pt modelId="{100733FC-0A7C-2F49-93CF-5F4C2CF5A5E4}" type="pres">
      <dgm:prSet presAssocID="{90E93B69-33F7-4298-A560-B93CAFB7DDE6}" presName="bgRect" presStyleLbl="bgAccFollowNode1" presStyleIdx="4" presStyleCnt="5"/>
      <dgm:spPr/>
    </dgm:pt>
    <dgm:pt modelId="{AD7E7B6E-B733-F944-BA38-63ADD9976537}" type="pres">
      <dgm:prSet presAssocID="{6DBC035D-3408-48B3-AF8E-57786CD23C2F}" presName="sibTransNodeCircle" presStyleLbl="alignNode1" presStyleIdx="8" presStyleCnt="10">
        <dgm:presLayoutVars>
          <dgm:chMax val="0"/>
          <dgm:bulletEnabled/>
        </dgm:presLayoutVars>
      </dgm:prSet>
      <dgm:spPr/>
    </dgm:pt>
    <dgm:pt modelId="{EE08D996-D9AE-4948-8803-F74D74A2A7EF}" type="pres">
      <dgm:prSet presAssocID="{90E93B69-33F7-4298-A560-B93CAFB7DDE6}" presName="bottomLine" presStyleLbl="alignNode1" presStyleIdx="9" presStyleCnt="10">
        <dgm:presLayoutVars/>
      </dgm:prSet>
      <dgm:spPr/>
    </dgm:pt>
    <dgm:pt modelId="{FC6606D0-E770-2749-9AD3-983DD4FFD981}" type="pres">
      <dgm:prSet presAssocID="{90E93B69-33F7-4298-A560-B93CAFB7DDE6}" presName="nodeText" presStyleLbl="bgAccFollowNode1" presStyleIdx="4" presStyleCnt="5">
        <dgm:presLayoutVars>
          <dgm:bulletEnabled val="1"/>
        </dgm:presLayoutVars>
      </dgm:prSet>
      <dgm:spPr/>
    </dgm:pt>
  </dgm:ptLst>
  <dgm:cxnLst>
    <dgm:cxn modelId="{E3AEED01-7A92-9044-A390-8CDC923E1EB9}" type="presOf" srcId="{6DBC035D-3408-48B3-AF8E-57786CD23C2F}" destId="{AD7E7B6E-B733-F944-BA38-63ADD9976537}" srcOrd="0" destOrd="0" presId="urn:microsoft.com/office/officeart/2016/7/layout/BasicLinearProcessNumbered"/>
    <dgm:cxn modelId="{89256C06-C2DB-F540-8094-1C8A1EC8309C}" type="presOf" srcId="{6C279D0A-EF37-432D-968F-1EF9A761976E}" destId="{00AC99FE-9FE5-AE4D-B829-B3F4B49D9EE4}" srcOrd="0" destOrd="0" presId="urn:microsoft.com/office/officeart/2016/7/layout/BasicLinearProcessNumbered"/>
    <dgm:cxn modelId="{49156210-FCB3-8048-B596-6BDE2857E527}" type="presOf" srcId="{63417476-96C7-4C70-94BE-990B890DF6FE}" destId="{16CD82AB-8A10-7447-A490-EC0F65CCB9A9}" srcOrd="0" destOrd="0" presId="urn:microsoft.com/office/officeart/2016/7/layout/BasicLinearProcessNumbered"/>
    <dgm:cxn modelId="{19601A17-3D74-2F42-AD00-6D4A6BE535CD}" type="presOf" srcId="{1E3CD0DF-C128-4092-88C0-13BAAE343C9D}" destId="{74FB0732-FCEE-7641-BB47-D46C60B790E7}" srcOrd="0" destOrd="0" presId="urn:microsoft.com/office/officeart/2016/7/layout/BasicLinearProcessNumbered"/>
    <dgm:cxn modelId="{820ECD2F-FBE9-6A4C-91CF-D08C8858D3BF}" type="presOf" srcId="{90E93B69-33F7-4298-A560-B93CAFB7DDE6}" destId="{100733FC-0A7C-2F49-93CF-5F4C2CF5A5E4}" srcOrd="0" destOrd="0" presId="urn:microsoft.com/office/officeart/2016/7/layout/BasicLinearProcessNumbered"/>
    <dgm:cxn modelId="{2D38F26C-5313-594C-9AFA-1FBD9227CDA9}" type="presOf" srcId="{FC1FE697-8084-4429-9E15-57F098833382}" destId="{C18F54C7-EA35-5A49-A52F-0FE0EC5B8BAB}" srcOrd="0" destOrd="0" presId="urn:microsoft.com/office/officeart/2016/7/layout/BasicLinearProcessNumbered"/>
    <dgm:cxn modelId="{688ECA70-163B-CB49-8D1A-876666311BB5}" type="presOf" srcId="{FC1FE697-8084-4429-9E15-57F098833382}" destId="{ED57BB73-B061-EF4B-9C6A-416F02823963}" srcOrd="1" destOrd="0" presId="urn:microsoft.com/office/officeart/2016/7/layout/BasicLinearProcessNumbered"/>
    <dgm:cxn modelId="{A5EB5973-2EAB-461E-B94C-47AC99EAC6E1}" srcId="{6C279D0A-EF37-432D-968F-1EF9A761976E}" destId="{1E3CD0DF-C128-4092-88C0-13BAAE343C9D}" srcOrd="3" destOrd="0" parTransId="{7DD74F8D-6E1B-4294-831B-C85DFCD9EDF0}" sibTransId="{DF652D84-7F29-4C28-A30E-F21667D67163}"/>
    <dgm:cxn modelId="{5316EA77-8EE2-084C-A768-A9EA7F59FE5A}" type="presOf" srcId="{C23B9C88-A04B-497F-88A4-C670399AD622}" destId="{1142A23F-A0C1-D541-B7A7-62ED13420E88}" srcOrd="1" destOrd="0" presId="urn:microsoft.com/office/officeart/2016/7/layout/BasicLinearProcessNumbered"/>
    <dgm:cxn modelId="{54D17886-BC33-4F2D-B3B0-160540A2D0B4}" srcId="{6C279D0A-EF37-432D-968F-1EF9A761976E}" destId="{90E93B69-33F7-4298-A560-B93CAFB7DDE6}" srcOrd="4" destOrd="0" parTransId="{0D4F3C21-4E74-4987-8B84-9B21CC0D0B40}" sibTransId="{6DBC035D-3408-48B3-AF8E-57786CD23C2F}"/>
    <dgm:cxn modelId="{ABB87A8C-2BB5-4E47-99C6-F180748696A2}" srcId="{6C279D0A-EF37-432D-968F-1EF9A761976E}" destId="{48143FAB-B550-4EFE-BED6-82B6BE993B42}" srcOrd="2" destOrd="0" parTransId="{56896DAB-43C0-42BD-A3C9-75A8E2676DDC}" sibTransId="{63417476-96C7-4C70-94BE-990B890DF6FE}"/>
    <dgm:cxn modelId="{1A6237A1-59B0-1E4F-9F93-B7C7D936F18B}" type="presOf" srcId="{DF652D84-7F29-4C28-A30E-F21667D67163}" destId="{96BDA0D7-73FE-AF40-8537-F06F4C74E6B1}" srcOrd="0" destOrd="0" presId="urn:microsoft.com/office/officeart/2016/7/layout/BasicLinearProcessNumbered"/>
    <dgm:cxn modelId="{A1A3EFA4-2461-864F-BB15-9903AF65BAA2}" type="presOf" srcId="{C23B9C88-A04B-497F-88A4-C670399AD622}" destId="{8F136CD2-011D-794F-A2EA-8C28C7D5B330}" srcOrd="0" destOrd="0" presId="urn:microsoft.com/office/officeart/2016/7/layout/BasicLinearProcessNumbered"/>
    <dgm:cxn modelId="{7B1E52AB-C4CF-7B43-95C2-DF21B8EBEC62}" type="presOf" srcId="{48143FAB-B550-4EFE-BED6-82B6BE993B42}" destId="{301921CB-5AA0-C14B-805B-E928051E3304}" srcOrd="1" destOrd="0" presId="urn:microsoft.com/office/officeart/2016/7/layout/BasicLinearProcessNumbered"/>
    <dgm:cxn modelId="{F4C280AC-61E6-F045-BF1C-590DB20A0A7E}" type="presOf" srcId="{D06826BF-CCBA-47DC-A84F-8561A1175E43}" destId="{996C406A-D5F7-6242-A55F-8E05FE70CB27}" srcOrd="0" destOrd="0" presId="urn:microsoft.com/office/officeart/2016/7/layout/BasicLinearProcessNumbered"/>
    <dgm:cxn modelId="{0D5233BF-FB23-714A-8198-79D0A95513D9}" type="presOf" srcId="{90E93B69-33F7-4298-A560-B93CAFB7DDE6}" destId="{FC6606D0-E770-2749-9AD3-983DD4FFD981}" srcOrd="1" destOrd="0" presId="urn:microsoft.com/office/officeart/2016/7/layout/BasicLinearProcessNumbered"/>
    <dgm:cxn modelId="{0960AFC8-FE04-4506-8A64-79E12889E92F}" srcId="{6C279D0A-EF37-432D-968F-1EF9A761976E}" destId="{FC1FE697-8084-4429-9E15-57F098833382}" srcOrd="1" destOrd="0" parTransId="{92437AAB-2DE5-4331-8CA5-D6C1D679AE76}" sibTransId="{D06826BF-CCBA-47DC-A84F-8561A1175E43}"/>
    <dgm:cxn modelId="{4A4184D6-DC62-224B-B371-486D46B4FF2E}" type="presOf" srcId="{1E3CD0DF-C128-4092-88C0-13BAAE343C9D}" destId="{70CE3F77-B4C0-024A-87E0-28069B42B05D}" srcOrd="1" destOrd="0" presId="urn:microsoft.com/office/officeart/2016/7/layout/BasicLinearProcessNumbered"/>
    <dgm:cxn modelId="{D27171EE-4517-644F-A1CB-3B558FCEC8F0}" type="presOf" srcId="{48143FAB-B550-4EFE-BED6-82B6BE993B42}" destId="{C2EC6A5B-3903-114D-A2DE-DC93FF501E35}" srcOrd="0" destOrd="0" presId="urn:microsoft.com/office/officeart/2016/7/layout/BasicLinearProcessNumbered"/>
    <dgm:cxn modelId="{B209CBF0-CBDB-4F78-BB8D-0767213A9009}" srcId="{6C279D0A-EF37-432D-968F-1EF9A761976E}" destId="{C23B9C88-A04B-497F-88A4-C670399AD622}" srcOrd="0" destOrd="0" parTransId="{0056C62D-E209-47AD-A647-FBB04A12DF73}" sibTransId="{0CAAD7C7-91ED-42D2-8EB5-93623B53FA74}"/>
    <dgm:cxn modelId="{A699CAFC-0C64-F848-AA8B-991988D4E1CE}" type="presOf" srcId="{0CAAD7C7-91ED-42D2-8EB5-93623B53FA74}" destId="{82AA289E-B7B3-494D-A0D6-55B8C85B2791}" srcOrd="0" destOrd="0" presId="urn:microsoft.com/office/officeart/2016/7/layout/BasicLinearProcessNumbered"/>
    <dgm:cxn modelId="{546BE72E-59F2-BA4D-8263-B4A732A12221}" type="presParOf" srcId="{00AC99FE-9FE5-AE4D-B829-B3F4B49D9EE4}" destId="{37D87400-9E3A-564B-BD68-DBAC1703360A}" srcOrd="0" destOrd="0" presId="urn:microsoft.com/office/officeart/2016/7/layout/BasicLinearProcessNumbered"/>
    <dgm:cxn modelId="{CD616F0E-069E-8144-9F93-7F87313979F7}" type="presParOf" srcId="{37D87400-9E3A-564B-BD68-DBAC1703360A}" destId="{8F136CD2-011D-794F-A2EA-8C28C7D5B330}" srcOrd="0" destOrd="0" presId="urn:microsoft.com/office/officeart/2016/7/layout/BasicLinearProcessNumbered"/>
    <dgm:cxn modelId="{3A1E5AE3-F30C-634F-80B0-99A34CE34C71}" type="presParOf" srcId="{37D87400-9E3A-564B-BD68-DBAC1703360A}" destId="{82AA289E-B7B3-494D-A0D6-55B8C85B2791}" srcOrd="1" destOrd="0" presId="urn:microsoft.com/office/officeart/2016/7/layout/BasicLinearProcessNumbered"/>
    <dgm:cxn modelId="{4DF789D4-0813-1643-8626-0A0112F1CD38}" type="presParOf" srcId="{37D87400-9E3A-564B-BD68-DBAC1703360A}" destId="{F2347010-821E-7941-87E7-EA95651EB5F4}" srcOrd="2" destOrd="0" presId="urn:microsoft.com/office/officeart/2016/7/layout/BasicLinearProcessNumbered"/>
    <dgm:cxn modelId="{32DF9466-B878-4D47-BF7B-E646F7D88E41}" type="presParOf" srcId="{37D87400-9E3A-564B-BD68-DBAC1703360A}" destId="{1142A23F-A0C1-D541-B7A7-62ED13420E88}" srcOrd="3" destOrd="0" presId="urn:microsoft.com/office/officeart/2016/7/layout/BasicLinearProcessNumbered"/>
    <dgm:cxn modelId="{56186D56-9D52-BC44-9B35-A9CB7CC14885}" type="presParOf" srcId="{00AC99FE-9FE5-AE4D-B829-B3F4B49D9EE4}" destId="{44A7D7EA-9C12-A446-B3C8-6AC94F9A9FA3}" srcOrd="1" destOrd="0" presId="urn:microsoft.com/office/officeart/2016/7/layout/BasicLinearProcessNumbered"/>
    <dgm:cxn modelId="{9395A693-1EDE-C14B-B5E3-97D5EADE461E}" type="presParOf" srcId="{00AC99FE-9FE5-AE4D-B829-B3F4B49D9EE4}" destId="{4D1EF839-B3DA-8C4F-B2E0-81D427CEEEF1}" srcOrd="2" destOrd="0" presId="urn:microsoft.com/office/officeart/2016/7/layout/BasicLinearProcessNumbered"/>
    <dgm:cxn modelId="{E3272175-0A46-074C-B058-3E7A4A278056}" type="presParOf" srcId="{4D1EF839-B3DA-8C4F-B2E0-81D427CEEEF1}" destId="{C18F54C7-EA35-5A49-A52F-0FE0EC5B8BAB}" srcOrd="0" destOrd="0" presId="urn:microsoft.com/office/officeart/2016/7/layout/BasicLinearProcessNumbered"/>
    <dgm:cxn modelId="{A8797FB7-0553-E446-94E6-BC28F3EA6A8E}" type="presParOf" srcId="{4D1EF839-B3DA-8C4F-B2E0-81D427CEEEF1}" destId="{996C406A-D5F7-6242-A55F-8E05FE70CB27}" srcOrd="1" destOrd="0" presId="urn:microsoft.com/office/officeart/2016/7/layout/BasicLinearProcessNumbered"/>
    <dgm:cxn modelId="{12744937-373A-4049-99CE-B8B99F85283E}" type="presParOf" srcId="{4D1EF839-B3DA-8C4F-B2E0-81D427CEEEF1}" destId="{8D867FEA-2CDE-BA44-BB25-98A942C63BFE}" srcOrd="2" destOrd="0" presId="urn:microsoft.com/office/officeart/2016/7/layout/BasicLinearProcessNumbered"/>
    <dgm:cxn modelId="{76543953-148D-0149-AB87-769212B8D1FF}" type="presParOf" srcId="{4D1EF839-B3DA-8C4F-B2E0-81D427CEEEF1}" destId="{ED57BB73-B061-EF4B-9C6A-416F02823963}" srcOrd="3" destOrd="0" presId="urn:microsoft.com/office/officeart/2016/7/layout/BasicLinearProcessNumbered"/>
    <dgm:cxn modelId="{430AA6CD-F61F-B74D-AC80-FAA6A923236B}" type="presParOf" srcId="{00AC99FE-9FE5-AE4D-B829-B3F4B49D9EE4}" destId="{750E3EA2-91B9-E848-9CF5-BCF0EA49A1D3}" srcOrd="3" destOrd="0" presId="urn:microsoft.com/office/officeart/2016/7/layout/BasicLinearProcessNumbered"/>
    <dgm:cxn modelId="{1CBB8758-37CD-F749-BFE8-6BFCCCAB5504}" type="presParOf" srcId="{00AC99FE-9FE5-AE4D-B829-B3F4B49D9EE4}" destId="{A1076C9F-A752-894A-A724-FD74B2E19B5C}" srcOrd="4" destOrd="0" presId="urn:microsoft.com/office/officeart/2016/7/layout/BasicLinearProcessNumbered"/>
    <dgm:cxn modelId="{BA88D2C3-6BA3-4E4F-81A7-48AC575782A6}" type="presParOf" srcId="{A1076C9F-A752-894A-A724-FD74B2E19B5C}" destId="{C2EC6A5B-3903-114D-A2DE-DC93FF501E35}" srcOrd="0" destOrd="0" presId="urn:microsoft.com/office/officeart/2016/7/layout/BasicLinearProcessNumbered"/>
    <dgm:cxn modelId="{C5FD9DD4-8F45-5B40-8C86-883E06FE5CE1}" type="presParOf" srcId="{A1076C9F-A752-894A-A724-FD74B2E19B5C}" destId="{16CD82AB-8A10-7447-A490-EC0F65CCB9A9}" srcOrd="1" destOrd="0" presId="urn:microsoft.com/office/officeart/2016/7/layout/BasicLinearProcessNumbered"/>
    <dgm:cxn modelId="{35216694-8615-A540-BD4A-433D27D45954}" type="presParOf" srcId="{A1076C9F-A752-894A-A724-FD74B2E19B5C}" destId="{07098E9B-E68A-1E47-B589-65DAE1A3AAED}" srcOrd="2" destOrd="0" presId="urn:microsoft.com/office/officeart/2016/7/layout/BasicLinearProcessNumbered"/>
    <dgm:cxn modelId="{FA1FC6BC-02E4-0A4A-87F5-B92C566221E1}" type="presParOf" srcId="{A1076C9F-A752-894A-A724-FD74B2E19B5C}" destId="{301921CB-5AA0-C14B-805B-E928051E3304}" srcOrd="3" destOrd="0" presId="urn:microsoft.com/office/officeart/2016/7/layout/BasicLinearProcessNumbered"/>
    <dgm:cxn modelId="{12F456B3-2123-CD47-A3A3-A54614B2F17B}" type="presParOf" srcId="{00AC99FE-9FE5-AE4D-B829-B3F4B49D9EE4}" destId="{ADBADEC7-CB38-504F-A8FD-23B0579BDD5B}" srcOrd="5" destOrd="0" presId="urn:microsoft.com/office/officeart/2016/7/layout/BasicLinearProcessNumbered"/>
    <dgm:cxn modelId="{DE536E2F-1166-C449-98BF-1CF87F1A709E}" type="presParOf" srcId="{00AC99FE-9FE5-AE4D-B829-B3F4B49D9EE4}" destId="{D9D52E49-D815-0E48-8E40-6C1BADC5AD0D}" srcOrd="6" destOrd="0" presId="urn:microsoft.com/office/officeart/2016/7/layout/BasicLinearProcessNumbered"/>
    <dgm:cxn modelId="{DF6DAD45-A794-E34C-A218-8AC2F8D96254}" type="presParOf" srcId="{D9D52E49-D815-0E48-8E40-6C1BADC5AD0D}" destId="{74FB0732-FCEE-7641-BB47-D46C60B790E7}" srcOrd="0" destOrd="0" presId="urn:microsoft.com/office/officeart/2016/7/layout/BasicLinearProcessNumbered"/>
    <dgm:cxn modelId="{1F78CC2E-9F95-4749-94CC-DD2ACAFB9C3D}" type="presParOf" srcId="{D9D52E49-D815-0E48-8E40-6C1BADC5AD0D}" destId="{96BDA0D7-73FE-AF40-8537-F06F4C74E6B1}" srcOrd="1" destOrd="0" presId="urn:microsoft.com/office/officeart/2016/7/layout/BasicLinearProcessNumbered"/>
    <dgm:cxn modelId="{ED47AAB0-13E8-B04A-9AE9-1B34F62BEEA9}" type="presParOf" srcId="{D9D52E49-D815-0E48-8E40-6C1BADC5AD0D}" destId="{4E1294BE-0F67-C442-8FF0-7900BEAD5661}" srcOrd="2" destOrd="0" presId="urn:microsoft.com/office/officeart/2016/7/layout/BasicLinearProcessNumbered"/>
    <dgm:cxn modelId="{9CD35AFC-CB2F-DC42-A356-E80B058976B9}" type="presParOf" srcId="{D9D52E49-D815-0E48-8E40-6C1BADC5AD0D}" destId="{70CE3F77-B4C0-024A-87E0-28069B42B05D}" srcOrd="3" destOrd="0" presId="urn:microsoft.com/office/officeart/2016/7/layout/BasicLinearProcessNumbered"/>
    <dgm:cxn modelId="{BC37EA18-2BE5-8040-8A72-A25EF6437BF5}" type="presParOf" srcId="{00AC99FE-9FE5-AE4D-B829-B3F4B49D9EE4}" destId="{B70E6D02-EE52-D043-92B7-EFBF1C42FE83}" srcOrd="7" destOrd="0" presId="urn:microsoft.com/office/officeart/2016/7/layout/BasicLinearProcessNumbered"/>
    <dgm:cxn modelId="{F62D2C15-026A-1948-8FF2-CE8EB7405557}" type="presParOf" srcId="{00AC99FE-9FE5-AE4D-B829-B3F4B49D9EE4}" destId="{74FFCF5B-7281-1E48-999B-0CA173B39EEE}" srcOrd="8" destOrd="0" presId="urn:microsoft.com/office/officeart/2016/7/layout/BasicLinearProcessNumbered"/>
    <dgm:cxn modelId="{E9CB626B-2037-C646-A5B1-A7B7314197FB}" type="presParOf" srcId="{74FFCF5B-7281-1E48-999B-0CA173B39EEE}" destId="{100733FC-0A7C-2F49-93CF-5F4C2CF5A5E4}" srcOrd="0" destOrd="0" presId="urn:microsoft.com/office/officeart/2016/7/layout/BasicLinearProcessNumbered"/>
    <dgm:cxn modelId="{7DC2E7C6-E74F-A643-8763-78869FF164A7}" type="presParOf" srcId="{74FFCF5B-7281-1E48-999B-0CA173B39EEE}" destId="{AD7E7B6E-B733-F944-BA38-63ADD9976537}" srcOrd="1" destOrd="0" presId="urn:microsoft.com/office/officeart/2016/7/layout/BasicLinearProcessNumbered"/>
    <dgm:cxn modelId="{9EAE1F54-35DD-EF46-B5DC-5F1FDF4423B6}" type="presParOf" srcId="{74FFCF5B-7281-1E48-999B-0CA173B39EEE}" destId="{EE08D996-D9AE-4948-8803-F74D74A2A7EF}" srcOrd="2" destOrd="0" presId="urn:microsoft.com/office/officeart/2016/7/layout/BasicLinearProcessNumbered"/>
    <dgm:cxn modelId="{11B36375-D4C3-7942-AF84-0814BE1FD3A3}" type="presParOf" srcId="{74FFCF5B-7281-1E48-999B-0CA173B39EEE}" destId="{FC6606D0-E770-2749-9AD3-983DD4FFD98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56968D-D07B-49A9-B28E-4CB50FAF826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465CA6-67E8-4965-81D7-D8139818D16F}">
      <dgm:prSet/>
      <dgm:spPr/>
      <dgm:t>
        <a:bodyPr/>
        <a:lstStyle/>
        <a:p>
          <a:r>
            <a:rPr lang="en-US"/>
            <a:t>Insight to customize instruction</a:t>
          </a:r>
        </a:p>
      </dgm:t>
    </dgm:pt>
    <dgm:pt modelId="{6F057501-CD9B-42B5-87A5-28AF91598CA1}" type="parTrans" cxnId="{EECFDE46-F09F-4BE5-A508-39D028374758}">
      <dgm:prSet/>
      <dgm:spPr/>
      <dgm:t>
        <a:bodyPr/>
        <a:lstStyle/>
        <a:p>
          <a:endParaRPr lang="en-US"/>
        </a:p>
      </dgm:t>
    </dgm:pt>
    <dgm:pt modelId="{488C206A-48BD-497A-9DD0-843C5086D19F}" type="sibTrans" cxnId="{EECFDE46-F09F-4BE5-A508-39D028374758}">
      <dgm:prSet/>
      <dgm:spPr/>
      <dgm:t>
        <a:bodyPr/>
        <a:lstStyle/>
        <a:p>
          <a:endParaRPr lang="en-US"/>
        </a:p>
      </dgm:t>
    </dgm:pt>
    <dgm:pt modelId="{E13E8350-274D-452A-82FE-AFBE82A4E82E}">
      <dgm:prSet/>
      <dgm:spPr/>
      <dgm:t>
        <a:bodyPr/>
        <a:lstStyle/>
        <a:p>
          <a:r>
            <a:rPr lang="en-US"/>
            <a:t>Easy to use/ Informal</a:t>
          </a:r>
        </a:p>
      </dgm:t>
    </dgm:pt>
    <dgm:pt modelId="{05CAE661-A1E0-4D92-B13C-181BAAFBEF65}" type="parTrans" cxnId="{89619E05-2379-4D75-BDF1-9D63530289EB}">
      <dgm:prSet/>
      <dgm:spPr/>
      <dgm:t>
        <a:bodyPr/>
        <a:lstStyle/>
        <a:p>
          <a:endParaRPr lang="en-US"/>
        </a:p>
      </dgm:t>
    </dgm:pt>
    <dgm:pt modelId="{E89EC36A-EAF2-418F-A31E-D5E9080AC67C}" type="sibTrans" cxnId="{89619E05-2379-4D75-BDF1-9D63530289EB}">
      <dgm:prSet/>
      <dgm:spPr/>
      <dgm:t>
        <a:bodyPr/>
        <a:lstStyle/>
        <a:p>
          <a:endParaRPr lang="en-US"/>
        </a:p>
      </dgm:t>
    </dgm:pt>
    <dgm:pt modelId="{262C80B1-0286-4720-B9FA-189E11B18F3D}">
      <dgm:prSet/>
      <dgm:spPr/>
      <dgm:t>
        <a:bodyPr/>
        <a:lstStyle/>
        <a:p>
          <a:r>
            <a:rPr lang="en-US"/>
            <a:t>Do not need to follow standardized protocols</a:t>
          </a:r>
        </a:p>
      </dgm:t>
    </dgm:pt>
    <dgm:pt modelId="{BE4C2F65-FCE7-4D83-B413-C98B18D11F20}" type="parTrans" cxnId="{DE701FED-1ADF-4305-88AD-9169A386FBE1}">
      <dgm:prSet/>
      <dgm:spPr/>
      <dgm:t>
        <a:bodyPr/>
        <a:lstStyle/>
        <a:p>
          <a:endParaRPr lang="en-US"/>
        </a:p>
      </dgm:t>
    </dgm:pt>
    <dgm:pt modelId="{4BD9F7ED-BBB4-406B-932A-9214FC3DF974}" type="sibTrans" cxnId="{DE701FED-1ADF-4305-88AD-9169A386FBE1}">
      <dgm:prSet/>
      <dgm:spPr/>
      <dgm:t>
        <a:bodyPr/>
        <a:lstStyle/>
        <a:p>
          <a:endParaRPr lang="en-US"/>
        </a:p>
      </dgm:t>
    </dgm:pt>
    <dgm:pt modelId="{2D8915EA-33B7-4029-B44C-461FDF5372DA}">
      <dgm:prSet/>
      <dgm:spPr/>
      <dgm:t>
        <a:bodyPr/>
        <a:lstStyle/>
        <a:p>
          <a:r>
            <a:rPr lang="en-US"/>
            <a:t>Quick results</a:t>
          </a:r>
        </a:p>
      </dgm:t>
    </dgm:pt>
    <dgm:pt modelId="{1589457A-811F-4526-85F8-8DB862DCEC81}" type="parTrans" cxnId="{0F3200C0-A3CD-40AA-8274-3FC7BFFCFBB3}">
      <dgm:prSet/>
      <dgm:spPr/>
      <dgm:t>
        <a:bodyPr/>
        <a:lstStyle/>
        <a:p>
          <a:endParaRPr lang="en-US"/>
        </a:p>
      </dgm:t>
    </dgm:pt>
    <dgm:pt modelId="{044EC61B-F941-4685-B69C-8068D908C6D8}" type="sibTrans" cxnId="{0F3200C0-A3CD-40AA-8274-3FC7BFFCFBB3}">
      <dgm:prSet/>
      <dgm:spPr/>
      <dgm:t>
        <a:bodyPr/>
        <a:lstStyle/>
        <a:p>
          <a:endParaRPr lang="en-US"/>
        </a:p>
      </dgm:t>
    </dgm:pt>
    <dgm:pt modelId="{BABE87F2-15E7-4E57-B681-ABE1BCAF288D}">
      <dgm:prSet/>
      <dgm:spPr/>
      <dgm:t>
        <a:bodyPr/>
        <a:lstStyle/>
        <a:p>
          <a:r>
            <a:rPr lang="en-US"/>
            <a:t>Helps eliminate student frustration</a:t>
          </a:r>
        </a:p>
      </dgm:t>
    </dgm:pt>
    <dgm:pt modelId="{6B14F165-3F85-4C44-87B1-FFAAFD11F2BD}" type="parTrans" cxnId="{15423EE4-F0F4-4735-BCDE-6434C3B92834}">
      <dgm:prSet/>
      <dgm:spPr/>
      <dgm:t>
        <a:bodyPr/>
        <a:lstStyle/>
        <a:p>
          <a:endParaRPr lang="en-US"/>
        </a:p>
      </dgm:t>
    </dgm:pt>
    <dgm:pt modelId="{7193A156-2544-479D-858D-6C569E77244C}" type="sibTrans" cxnId="{15423EE4-F0F4-4735-BCDE-6434C3B92834}">
      <dgm:prSet/>
      <dgm:spPr/>
      <dgm:t>
        <a:bodyPr/>
        <a:lstStyle/>
        <a:p>
          <a:endParaRPr lang="en-US"/>
        </a:p>
      </dgm:t>
    </dgm:pt>
    <dgm:pt modelId="{D0844D38-902A-4A6B-8C57-3F58A5CDDA55}">
      <dgm:prSet/>
      <dgm:spPr/>
      <dgm:t>
        <a:bodyPr/>
        <a:lstStyle/>
        <a:p>
          <a:r>
            <a:rPr lang="en-US"/>
            <a:t>Alerts instructor to potential issues </a:t>
          </a:r>
        </a:p>
      </dgm:t>
    </dgm:pt>
    <dgm:pt modelId="{B05BB2E1-7D49-4218-9F39-3D18DAE2F715}" type="parTrans" cxnId="{40D960F0-E5C5-4AF7-BD1B-1E6A1B598F88}">
      <dgm:prSet/>
      <dgm:spPr/>
      <dgm:t>
        <a:bodyPr/>
        <a:lstStyle/>
        <a:p>
          <a:endParaRPr lang="en-US"/>
        </a:p>
      </dgm:t>
    </dgm:pt>
    <dgm:pt modelId="{3F6EE3FE-D484-4BC9-B204-1C7B9A349872}" type="sibTrans" cxnId="{40D960F0-E5C5-4AF7-BD1B-1E6A1B598F88}">
      <dgm:prSet/>
      <dgm:spPr/>
      <dgm:t>
        <a:bodyPr/>
        <a:lstStyle/>
        <a:p>
          <a:endParaRPr lang="en-US"/>
        </a:p>
      </dgm:t>
    </dgm:pt>
    <dgm:pt modelId="{A47F621E-6665-6945-AD71-F4BB2E78611D}" type="pres">
      <dgm:prSet presAssocID="{DC56968D-D07B-49A9-B28E-4CB50FAF8266}" presName="linear" presStyleCnt="0">
        <dgm:presLayoutVars>
          <dgm:animLvl val="lvl"/>
          <dgm:resizeHandles val="exact"/>
        </dgm:presLayoutVars>
      </dgm:prSet>
      <dgm:spPr/>
    </dgm:pt>
    <dgm:pt modelId="{066827AB-8BB5-5647-8FB8-F946A0925DFC}" type="pres">
      <dgm:prSet presAssocID="{5D465CA6-67E8-4965-81D7-D8139818D16F}" presName="parentText" presStyleLbl="node1" presStyleIdx="0" presStyleCnt="6">
        <dgm:presLayoutVars>
          <dgm:chMax val="0"/>
          <dgm:bulletEnabled val="1"/>
        </dgm:presLayoutVars>
      </dgm:prSet>
      <dgm:spPr/>
    </dgm:pt>
    <dgm:pt modelId="{C735BD1C-3FB2-954E-8160-01CF2607FF28}" type="pres">
      <dgm:prSet presAssocID="{488C206A-48BD-497A-9DD0-843C5086D19F}" presName="spacer" presStyleCnt="0"/>
      <dgm:spPr/>
    </dgm:pt>
    <dgm:pt modelId="{9345641B-A7C4-AA46-930D-8142FD7F65C8}" type="pres">
      <dgm:prSet presAssocID="{E13E8350-274D-452A-82FE-AFBE82A4E82E}" presName="parentText" presStyleLbl="node1" presStyleIdx="1" presStyleCnt="6">
        <dgm:presLayoutVars>
          <dgm:chMax val="0"/>
          <dgm:bulletEnabled val="1"/>
        </dgm:presLayoutVars>
      </dgm:prSet>
      <dgm:spPr/>
    </dgm:pt>
    <dgm:pt modelId="{59A1830F-766D-9342-9934-AF37C5D02258}" type="pres">
      <dgm:prSet presAssocID="{E89EC36A-EAF2-418F-A31E-D5E9080AC67C}" presName="spacer" presStyleCnt="0"/>
      <dgm:spPr/>
    </dgm:pt>
    <dgm:pt modelId="{E0FBD764-CFFB-6145-9398-42AE3B5D6ED2}" type="pres">
      <dgm:prSet presAssocID="{262C80B1-0286-4720-B9FA-189E11B18F3D}" presName="parentText" presStyleLbl="node1" presStyleIdx="2" presStyleCnt="6">
        <dgm:presLayoutVars>
          <dgm:chMax val="0"/>
          <dgm:bulletEnabled val="1"/>
        </dgm:presLayoutVars>
      </dgm:prSet>
      <dgm:spPr/>
    </dgm:pt>
    <dgm:pt modelId="{539D2EE5-72B6-9147-8BF0-84098141F68A}" type="pres">
      <dgm:prSet presAssocID="{4BD9F7ED-BBB4-406B-932A-9214FC3DF974}" presName="spacer" presStyleCnt="0"/>
      <dgm:spPr/>
    </dgm:pt>
    <dgm:pt modelId="{8490BA4E-B715-F44D-ABC9-AD994F781355}" type="pres">
      <dgm:prSet presAssocID="{2D8915EA-33B7-4029-B44C-461FDF5372DA}" presName="parentText" presStyleLbl="node1" presStyleIdx="3" presStyleCnt="6">
        <dgm:presLayoutVars>
          <dgm:chMax val="0"/>
          <dgm:bulletEnabled val="1"/>
        </dgm:presLayoutVars>
      </dgm:prSet>
      <dgm:spPr/>
    </dgm:pt>
    <dgm:pt modelId="{65840B9A-A5E4-9F44-BACB-018FDD49E09E}" type="pres">
      <dgm:prSet presAssocID="{044EC61B-F941-4685-B69C-8068D908C6D8}" presName="spacer" presStyleCnt="0"/>
      <dgm:spPr/>
    </dgm:pt>
    <dgm:pt modelId="{464E2700-5743-E34D-942A-768CEF50B898}" type="pres">
      <dgm:prSet presAssocID="{BABE87F2-15E7-4E57-B681-ABE1BCAF288D}" presName="parentText" presStyleLbl="node1" presStyleIdx="4" presStyleCnt="6">
        <dgm:presLayoutVars>
          <dgm:chMax val="0"/>
          <dgm:bulletEnabled val="1"/>
        </dgm:presLayoutVars>
      </dgm:prSet>
      <dgm:spPr/>
    </dgm:pt>
    <dgm:pt modelId="{2566A4F2-1427-A34E-A9E1-2EACC2EF6BED}" type="pres">
      <dgm:prSet presAssocID="{7193A156-2544-479D-858D-6C569E77244C}" presName="spacer" presStyleCnt="0"/>
      <dgm:spPr/>
    </dgm:pt>
    <dgm:pt modelId="{63476556-6E89-0D47-A032-6F36301567E3}" type="pres">
      <dgm:prSet presAssocID="{D0844D38-902A-4A6B-8C57-3F58A5CDDA55}" presName="parentText" presStyleLbl="node1" presStyleIdx="5" presStyleCnt="6">
        <dgm:presLayoutVars>
          <dgm:chMax val="0"/>
          <dgm:bulletEnabled val="1"/>
        </dgm:presLayoutVars>
      </dgm:prSet>
      <dgm:spPr/>
    </dgm:pt>
  </dgm:ptLst>
  <dgm:cxnLst>
    <dgm:cxn modelId="{89619E05-2379-4D75-BDF1-9D63530289EB}" srcId="{DC56968D-D07B-49A9-B28E-4CB50FAF8266}" destId="{E13E8350-274D-452A-82FE-AFBE82A4E82E}" srcOrd="1" destOrd="0" parTransId="{05CAE661-A1E0-4D92-B13C-181BAAFBEF65}" sibTransId="{E89EC36A-EAF2-418F-A31E-D5E9080AC67C}"/>
    <dgm:cxn modelId="{1BACD912-B8BD-4842-9386-76079B7865CA}" type="presOf" srcId="{D0844D38-902A-4A6B-8C57-3F58A5CDDA55}" destId="{63476556-6E89-0D47-A032-6F36301567E3}" srcOrd="0" destOrd="0" presId="urn:microsoft.com/office/officeart/2005/8/layout/vList2"/>
    <dgm:cxn modelId="{EECFDE46-F09F-4BE5-A508-39D028374758}" srcId="{DC56968D-D07B-49A9-B28E-4CB50FAF8266}" destId="{5D465CA6-67E8-4965-81D7-D8139818D16F}" srcOrd="0" destOrd="0" parTransId="{6F057501-CD9B-42B5-87A5-28AF91598CA1}" sibTransId="{488C206A-48BD-497A-9DD0-843C5086D19F}"/>
    <dgm:cxn modelId="{680E664A-AC0E-4049-AF4B-2BEF3360E53A}" type="presOf" srcId="{262C80B1-0286-4720-B9FA-189E11B18F3D}" destId="{E0FBD764-CFFB-6145-9398-42AE3B5D6ED2}" srcOrd="0" destOrd="0" presId="urn:microsoft.com/office/officeart/2005/8/layout/vList2"/>
    <dgm:cxn modelId="{60C07979-51B9-AE49-A5CF-3020C58398F3}" type="presOf" srcId="{E13E8350-274D-452A-82FE-AFBE82A4E82E}" destId="{9345641B-A7C4-AA46-930D-8142FD7F65C8}" srcOrd="0" destOrd="0" presId="urn:microsoft.com/office/officeart/2005/8/layout/vList2"/>
    <dgm:cxn modelId="{7CEEA190-DB93-274B-8A82-4C70E4D58196}" type="presOf" srcId="{DC56968D-D07B-49A9-B28E-4CB50FAF8266}" destId="{A47F621E-6665-6945-AD71-F4BB2E78611D}" srcOrd="0" destOrd="0" presId="urn:microsoft.com/office/officeart/2005/8/layout/vList2"/>
    <dgm:cxn modelId="{8DD3979B-5939-394D-A034-9459AEF7876C}" type="presOf" srcId="{BABE87F2-15E7-4E57-B681-ABE1BCAF288D}" destId="{464E2700-5743-E34D-942A-768CEF50B898}" srcOrd="0" destOrd="0" presId="urn:microsoft.com/office/officeart/2005/8/layout/vList2"/>
    <dgm:cxn modelId="{E13EAF9C-FBA1-EF42-A042-BFD87F7F4A04}" type="presOf" srcId="{5D465CA6-67E8-4965-81D7-D8139818D16F}" destId="{066827AB-8BB5-5647-8FB8-F946A0925DFC}" srcOrd="0" destOrd="0" presId="urn:microsoft.com/office/officeart/2005/8/layout/vList2"/>
    <dgm:cxn modelId="{9562009F-6EE1-F34E-8061-C1991288224C}" type="presOf" srcId="{2D8915EA-33B7-4029-B44C-461FDF5372DA}" destId="{8490BA4E-B715-F44D-ABC9-AD994F781355}" srcOrd="0" destOrd="0" presId="urn:microsoft.com/office/officeart/2005/8/layout/vList2"/>
    <dgm:cxn modelId="{0F3200C0-A3CD-40AA-8274-3FC7BFFCFBB3}" srcId="{DC56968D-D07B-49A9-B28E-4CB50FAF8266}" destId="{2D8915EA-33B7-4029-B44C-461FDF5372DA}" srcOrd="3" destOrd="0" parTransId="{1589457A-811F-4526-85F8-8DB862DCEC81}" sibTransId="{044EC61B-F941-4685-B69C-8068D908C6D8}"/>
    <dgm:cxn modelId="{15423EE4-F0F4-4735-BCDE-6434C3B92834}" srcId="{DC56968D-D07B-49A9-B28E-4CB50FAF8266}" destId="{BABE87F2-15E7-4E57-B681-ABE1BCAF288D}" srcOrd="4" destOrd="0" parTransId="{6B14F165-3F85-4C44-87B1-FFAAFD11F2BD}" sibTransId="{7193A156-2544-479D-858D-6C569E77244C}"/>
    <dgm:cxn modelId="{DE701FED-1ADF-4305-88AD-9169A386FBE1}" srcId="{DC56968D-D07B-49A9-B28E-4CB50FAF8266}" destId="{262C80B1-0286-4720-B9FA-189E11B18F3D}" srcOrd="2" destOrd="0" parTransId="{BE4C2F65-FCE7-4D83-B413-C98B18D11F20}" sibTransId="{4BD9F7ED-BBB4-406B-932A-9214FC3DF974}"/>
    <dgm:cxn modelId="{40D960F0-E5C5-4AF7-BD1B-1E6A1B598F88}" srcId="{DC56968D-D07B-49A9-B28E-4CB50FAF8266}" destId="{D0844D38-902A-4A6B-8C57-3F58A5CDDA55}" srcOrd="5" destOrd="0" parTransId="{B05BB2E1-7D49-4218-9F39-3D18DAE2F715}" sibTransId="{3F6EE3FE-D484-4BC9-B204-1C7B9A349872}"/>
    <dgm:cxn modelId="{CADB7FF6-CB20-5A4D-B8F3-28BC64046B53}" type="presParOf" srcId="{A47F621E-6665-6945-AD71-F4BB2E78611D}" destId="{066827AB-8BB5-5647-8FB8-F946A0925DFC}" srcOrd="0" destOrd="0" presId="urn:microsoft.com/office/officeart/2005/8/layout/vList2"/>
    <dgm:cxn modelId="{78AD3DF0-37DF-5E47-BF8F-CEEA427B489C}" type="presParOf" srcId="{A47F621E-6665-6945-AD71-F4BB2E78611D}" destId="{C735BD1C-3FB2-954E-8160-01CF2607FF28}" srcOrd="1" destOrd="0" presId="urn:microsoft.com/office/officeart/2005/8/layout/vList2"/>
    <dgm:cxn modelId="{DC54DF92-9E6C-8D43-B644-A220343E266A}" type="presParOf" srcId="{A47F621E-6665-6945-AD71-F4BB2E78611D}" destId="{9345641B-A7C4-AA46-930D-8142FD7F65C8}" srcOrd="2" destOrd="0" presId="urn:microsoft.com/office/officeart/2005/8/layout/vList2"/>
    <dgm:cxn modelId="{3B690BF6-5191-9647-97A0-48262E7DB80B}" type="presParOf" srcId="{A47F621E-6665-6945-AD71-F4BB2E78611D}" destId="{59A1830F-766D-9342-9934-AF37C5D02258}" srcOrd="3" destOrd="0" presId="urn:microsoft.com/office/officeart/2005/8/layout/vList2"/>
    <dgm:cxn modelId="{E64EB2C9-D75F-2940-81AD-BA0606271A8F}" type="presParOf" srcId="{A47F621E-6665-6945-AD71-F4BB2E78611D}" destId="{E0FBD764-CFFB-6145-9398-42AE3B5D6ED2}" srcOrd="4" destOrd="0" presId="urn:microsoft.com/office/officeart/2005/8/layout/vList2"/>
    <dgm:cxn modelId="{B92522B7-5DDF-5A4F-8FAE-339E56648418}" type="presParOf" srcId="{A47F621E-6665-6945-AD71-F4BB2E78611D}" destId="{539D2EE5-72B6-9147-8BF0-84098141F68A}" srcOrd="5" destOrd="0" presId="urn:microsoft.com/office/officeart/2005/8/layout/vList2"/>
    <dgm:cxn modelId="{FB013642-4B0E-B344-A5FE-64EC2319FE2E}" type="presParOf" srcId="{A47F621E-6665-6945-AD71-F4BB2E78611D}" destId="{8490BA4E-B715-F44D-ABC9-AD994F781355}" srcOrd="6" destOrd="0" presId="urn:microsoft.com/office/officeart/2005/8/layout/vList2"/>
    <dgm:cxn modelId="{6E4B621F-EECC-E04D-8EB1-0BCB073C7F80}" type="presParOf" srcId="{A47F621E-6665-6945-AD71-F4BB2E78611D}" destId="{65840B9A-A5E4-9F44-BACB-018FDD49E09E}" srcOrd="7" destOrd="0" presId="urn:microsoft.com/office/officeart/2005/8/layout/vList2"/>
    <dgm:cxn modelId="{F657B0B6-E255-E647-8E88-57EA6CFAA2B1}" type="presParOf" srcId="{A47F621E-6665-6945-AD71-F4BB2E78611D}" destId="{464E2700-5743-E34D-942A-768CEF50B898}" srcOrd="8" destOrd="0" presId="urn:microsoft.com/office/officeart/2005/8/layout/vList2"/>
    <dgm:cxn modelId="{787B74B9-D184-E24D-BE0A-71F218C6BB35}" type="presParOf" srcId="{A47F621E-6665-6945-AD71-F4BB2E78611D}" destId="{2566A4F2-1427-A34E-A9E1-2EACC2EF6BED}" srcOrd="9" destOrd="0" presId="urn:microsoft.com/office/officeart/2005/8/layout/vList2"/>
    <dgm:cxn modelId="{7F200AF9-D629-0F48-9320-0705DA660ECD}" type="presParOf" srcId="{A47F621E-6665-6945-AD71-F4BB2E78611D}" destId="{63476556-6E89-0D47-A032-6F36301567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548EB-FC97-C84A-9C50-E0047D55B33A}">
      <dsp:nvSpPr>
        <dsp:cNvPr id="0" name=""/>
        <dsp:cNvSpPr/>
      </dsp:nvSpPr>
      <dsp:spPr>
        <a:xfrm>
          <a:off x="3594" y="814070"/>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11200">
            <a:lnSpc>
              <a:spcPct val="90000"/>
            </a:lnSpc>
            <a:spcBef>
              <a:spcPct val="0"/>
            </a:spcBef>
            <a:spcAft>
              <a:spcPct val="35000"/>
            </a:spcAft>
            <a:buNone/>
          </a:pPr>
          <a:r>
            <a:rPr lang="en-US" sz="1600" kern="1200"/>
            <a:t>Define diagnostic assessments</a:t>
          </a:r>
        </a:p>
      </dsp:txBody>
      <dsp:txXfrm>
        <a:off x="3594" y="1849343"/>
        <a:ext cx="1946002" cy="1634641"/>
      </dsp:txXfrm>
    </dsp:sp>
    <dsp:sp modelId="{022FB59D-533A-0340-985E-03CAA2ED1148}">
      <dsp:nvSpPr>
        <dsp:cNvPr id="0" name=""/>
        <dsp:cNvSpPr/>
      </dsp:nvSpPr>
      <dsp:spPr>
        <a:xfrm>
          <a:off x="567934" y="1086510"/>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206204"/>
        <a:ext cx="577932" cy="577932"/>
      </dsp:txXfrm>
    </dsp:sp>
    <dsp:sp modelId="{1F6E2D27-C97E-E545-8CBE-EAAFF28C246D}">
      <dsp:nvSpPr>
        <dsp:cNvPr id="0" name=""/>
        <dsp:cNvSpPr/>
      </dsp:nvSpPr>
      <dsp:spPr>
        <a:xfrm>
          <a:off x="3594" y="3538401"/>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F54B5-DAED-2E4E-847B-AD646F77BDE2}">
      <dsp:nvSpPr>
        <dsp:cNvPr id="0" name=""/>
        <dsp:cNvSpPr/>
      </dsp:nvSpPr>
      <dsp:spPr>
        <a:xfrm>
          <a:off x="2144196" y="814070"/>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11200">
            <a:lnSpc>
              <a:spcPct val="90000"/>
            </a:lnSpc>
            <a:spcBef>
              <a:spcPct val="0"/>
            </a:spcBef>
            <a:spcAft>
              <a:spcPct val="35000"/>
            </a:spcAft>
            <a:buNone/>
          </a:pPr>
          <a:r>
            <a:rPr lang="en-US" sz="1600" kern="1200"/>
            <a:t>Determine ways to use diagnostic assessment</a:t>
          </a:r>
        </a:p>
      </dsp:txBody>
      <dsp:txXfrm>
        <a:off x="2144196" y="1849343"/>
        <a:ext cx="1946002" cy="1634641"/>
      </dsp:txXfrm>
    </dsp:sp>
    <dsp:sp modelId="{C566F7D3-FE29-2C47-BF0D-7824A775937E}">
      <dsp:nvSpPr>
        <dsp:cNvPr id="0" name=""/>
        <dsp:cNvSpPr/>
      </dsp:nvSpPr>
      <dsp:spPr>
        <a:xfrm>
          <a:off x="2708537" y="1086510"/>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206204"/>
        <a:ext cx="577932" cy="577932"/>
      </dsp:txXfrm>
    </dsp:sp>
    <dsp:sp modelId="{C5242093-4AB2-6740-B434-18A5FFBF5395}">
      <dsp:nvSpPr>
        <dsp:cNvPr id="0" name=""/>
        <dsp:cNvSpPr/>
      </dsp:nvSpPr>
      <dsp:spPr>
        <a:xfrm>
          <a:off x="2144196" y="3538401"/>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AA5D2-5AA9-4944-8963-A54CEB14FF3F}">
      <dsp:nvSpPr>
        <dsp:cNvPr id="0" name=""/>
        <dsp:cNvSpPr/>
      </dsp:nvSpPr>
      <dsp:spPr>
        <a:xfrm>
          <a:off x="4284798" y="814070"/>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11200">
            <a:lnSpc>
              <a:spcPct val="90000"/>
            </a:lnSpc>
            <a:spcBef>
              <a:spcPct val="0"/>
            </a:spcBef>
            <a:spcAft>
              <a:spcPct val="35000"/>
            </a:spcAft>
            <a:buNone/>
          </a:pPr>
          <a:r>
            <a:rPr lang="en-US" sz="1600" kern="1200"/>
            <a:t>Apply diagnostic assessment results to course design and delivery</a:t>
          </a:r>
        </a:p>
      </dsp:txBody>
      <dsp:txXfrm>
        <a:off x="4284798" y="1849343"/>
        <a:ext cx="1946002" cy="1634641"/>
      </dsp:txXfrm>
    </dsp:sp>
    <dsp:sp modelId="{293D7831-45EA-3D4A-ABC3-03B50C1260DF}">
      <dsp:nvSpPr>
        <dsp:cNvPr id="0" name=""/>
        <dsp:cNvSpPr/>
      </dsp:nvSpPr>
      <dsp:spPr>
        <a:xfrm>
          <a:off x="4849139" y="1086510"/>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206204"/>
        <a:ext cx="577932" cy="577932"/>
      </dsp:txXfrm>
    </dsp:sp>
    <dsp:sp modelId="{A59FEE89-2CA4-B246-85CD-D30D85762807}">
      <dsp:nvSpPr>
        <dsp:cNvPr id="0" name=""/>
        <dsp:cNvSpPr/>
      </dsp:nvSpPr>
      <dsp:spPr>
        <a:xfrm>
          <a:off x="4284798" y="3538401"/>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0D824-0C4E-7B45-B9A6-3704702569B4}">
      <dsp:nvSpPr>
        <dsp:cNvPr id="0" name=""/>
        <dsp:cNvSpPr/>
      </dsp:nvSpPr>
      <dsp:spPr>
        <a:xfrm>
          <a:off x="6425401" y="814070"/>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11200">
            <a:lnSpc>
              <a:spcPct val="90000"/>
            </a:lnSpc>
            <a:spcBef>
              <a:spcPct val="0"/>
            </a:spcBef>
            <a:spcAft>
              <a:spcPct val="35000"/>
            </a:spcAft>
            <a:buNone/>
          </a:pPr>
          <a:r>
            <a:rPr lang="en-US" sz="1600" kern="1200"/>
            <a:t>Examine examples of diagnostic assessments</a:t>
          </a:r>
        </a:p>
      </dsp:txBody>
      <dsp:txXfrm>
        <a:off x="6425401" y="1849343"/>
        <a:ext cx="1946002" cy="1634641"/>
      </dsp:txXfrm>
    </dsp:sp>
    <dsp:sp modelId="{AEA14BA1-4F69-9A4C-BDEB-1F06E4EAB5F3}">
      <dsp:nvSpPr>
        <dsp:cNvPr id="0" name=""/>
        <dsp:cNvSpPr/>
      </dsp:nvSpPr>
      <dsp:spPr>
        <a:xfrm>
          <a:off x="6989741" y="1086510"/>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206204"/>
        <a:ext cx="577932" cy="577932"/>
      </dsp:txXfrm>
    </dsp:sp>
    <dsp:sp modelId="{D3595D4C-EE19-114B-8A12-9C3F4DEB60D2}">
      <dsp:nvSpPr>
        <dsp:cNvPr id="0" name=""/>
        <dsp:cNvSpPr/>
      </dsp:nvSpPr>
      <dsp:spPr>
        <a:xfrm>
          <a:off x="6425401" y="3538401"/>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67D43-6E7C-4B41-A065-057CEE300703}">
      <dsp:nvSpPr>
        <dsp:cNvPr id="0" name=""/>
        <dsp:cNvSpPr/>
      </dsp:nvSpPr>
      <dsp:spPr>
        <a:xfrm>
          <a:off x="8566003" y="814070"/>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11200">
            <a:lnSpc>
              <a:spcPct val="90000"/>
            </a:lnSpc>
            <a:spcBef>
              <a:spcPct val="0"/>
            </a:spcBef>
            <a:spcAft>
              <a:spcPct val="35000"/>
            </a:spcAft>
            <a:buNone/>
          </a:pPr>
          <a:r>
            <a:rPr lang="en-US" sz="1600" kern="1200"/>
            <a:t>Discuss the benefits and barriers to diagnostic assessments</a:t>
          </a:r>
        </a:p>
      </dsp:txBody>
      <dsp:txXfrm>
        <a:off x="8566003" y="1849343"/>
        <a:ext cx="1946002" cy="1634641"/>
      </dsp:txXfrm>
    </dsp:sp>
    <dsp:sp modelId="{F92B0149-5AFD-5245-A3AC-42D948C5148B}">
      <dsp:nvSpPr>
        <dsp:cNvPr id="0" name=""/>
        <dsp:cNvSpPr/>
      </dsp:nvSpPr>
      <dsp:spPr>
        <a:xfrm>
          <a:off x="9130344" y="1086510"/>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206204"/>
        <a:ext cx="577932" cy="577932"/>
      </dsp:txXfrm>
    </dsp:sp>
    <dsp:sp modelId="{32CF4894-FF3F-2F4B-88A8-85EBE4B8BF70}">
      <dsp:nvSpPr>
        <dsp:cNvPr id="0" name=""/>
        <dsp:cNvSpPr/>
      </dsp:nvSpPr>
      <dsp:spPr>
        <a:xfrm>
          <a:off x="8566003" y="3538401"/>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0978D-C66B-0A40-B7C4-AB5AE574BF55}">
      <dsp:nvSpPr>
        <dsp:cNvPr id="0" name=""/>
        <dsp:cNvSpPr/>
      </dsp:nvSpPr>
      <dsp:spPr>
        <a:xfrm>
          <a:off x="0" y="11387"/>
          <a:ext cx="6117335" cy="10725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Short term </a:t>
          </a:r>
        </a:p>
      </dsp:txBody>
      <dsp:txXfrm>
        <a:off x="52359" y="63746"/>
        <a:ext cx="6012617" cy="967861"/>
      </dsp:txXfrm>
    </dsp:sp>
    <dsp:sp modelId="{266718AC-81A4-8A4F-AE2C-5795E89D1D25}">
      <dsp:nvSpPr>
        <dsp:cNvPr id="0" name=""/>
        <dsp:cNvSpPr/>
      </dsp:nvSpPr>
      <dsp:spPr>
        <a:xfrm>
          <a:off x="0" y="1161727"/>
          <a:ext cx="6117335" cy="107257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Students may not take an ungraded assessment seriously</a:t>
          </a:r>
        </a:p>
      </dsp:txBody>
      <dsp:txXfrm>
        <a:off x="52359" y="1214086"/>
        <a:ext cx="6012617" cy="967861"/>
      </dsp:txXfrm>
    </dsp:sp>
    <dsp:sp modelId="{5F1154B6-2B4F-CA46-A408-4F210ACCF66B}">
      <dsp:nvSpPr>
        <dsp:cNvPr id="0" name=""/>
        <dsp:cNvSpPr/>
      </dsp:nvSpPr>
      <dsp:spPr>
        <a:xfrm>
          <a:off x="0" y="2312066"/>
          <a:ext cx="6117335" cy="107257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Open to inaccurate assumptions</a:t>
          </a:r>
        </a:p>
      </dsp:txBody>
      <dsp:txXfrm>
        <a:off x="52359" y="2364425"/>
        <a:ext cx="6012617" cy="967861"/>
      </dsp:txXfrm>
    </dsp:sp>
    <dsp:sp modelId="{B44EB95F-5B70-094E-83AA-22718B6AEBE3}">
      <dsp:nvSpPr>
        <dsp:cNvPr id="0" name=""/>
        <dsp:cNvSpPr/>
      </dsp:nvSpPr>
      <dsp:spPr>
        <a:xfrm>
          <a:off x="0" y="3462405"/>
          <a:ext cx="6117335" cy="107257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Student anxiety</a:t>
          </a:r>
        </a:p>
      </dsp:txBody>
      <dsp:txXfrm>
        <a:off x="52359" y="3514764"/>
        <a:ext cx="6012617" cy="967861"/>
      </dsp:txXfrm>
    </dsp:sp>
    <dsp:sp modelId="{6D20DACF-99D2-474F-B716-E4B48E3D9988}">
      <dsp:nvSpPr>
        <dsp:cNvPr id="0" name=""/>
        <dsp:cNvSpPr/>
      </dsp:nvSpPr>
      <dsp:spPr>
        <a:xfrm>
          <a:off x="0" y="4612744"/>
          <a:ext cx="6117335" cy="10725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Time-consuming</a:t>
          </a:r>
        </a:p>
      </dsp:txBody>
      <dsp:txXfrm>
        <a:off x="52359" y="4665103"/>
        <a:ext cx="6012617" cy="9678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6DEE0-9E18-C94B-991D-0281658DD91E}">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C1973-D67A-EE48-BEA4-E7B92D89555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Dear Students, </a:t>
          </a:r>
          <a:br>
            <a:rPr lang="en-US" sz="2700" kern="1200"/>
          </a:br>
          <a:r>
            <a:rPr lang="en-US" sz="2700" kern="1200"/>
            <a:t>Welcome to your course. Please respond to this email and answer the following questions:</a:t>
          </a:r>
        </a:p>
      </dsp:txBody>
      <dsp:txXfrm>
        <a:off x="0" y="0"/>
        <a:ext cx="6900512" cy="1384035"/>
      </dsp:txXfrm>
    </dsp:sp>
    <dsp:sp modelId="{5C2CA909-61BF-D04D-A5FA-6EB7E19F4487}">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C61BB3-A236-D148-A0BF-1803699A6BC7}">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What is your experience with the concepts covered in this course?</a:t>
          </a:r>
        </a:p>
      </dsp:txBody>
      <dsp:txXfrm>
        <a:off x="0" y="1384035"/>
        <a:ext cx="6900512" cy="1384035"/>
      </dsp:txXfrm>
    </dsp:sp>
    <dsp:sp modelId="{D6F114D5-5C5E-D646-8597-F84295CF5BDE}">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C9CFE-AFD7-9248-8D43-626C447955D0}">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Is there anything I should know about you that might interfere with your ability to be successful in this course?</a:t>
          </a:r>
        </a:p>
      </dsp:txBody>
      <dsp:txXfrm>
        <a:off x="0" y="2768070"/>
        <a:ext cx="6900512" cy="1384035"/>
      </dsp:txXfrm>
    </dsp:sp>
    <dsp:sp modelId="{EBB2C586-F316-4746-9EF5-291B09A4E49E}">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DF175-D87F-394A-8759-CBD42E07881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What are your general feelings about this course?</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43A49-11BF-724F-90FD-F6E478B0A2C9}">
      <dsp:nvSpPr>
        <dsp:cNvPr id="0" name=""/>
        <dsp:cNvSpPr/>
      </dsp:nvSpPr>
      <dsp:spPr>
        <a:xfrm>
          <a:off x="4843" y="1471995"/>
          <a:ext cx="2202421" cy="129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kern="1200" dirty="0"/>
            <a:t>Diagnostic</a:t>
          </a:r>
          <a:endParaRPr lang="en-US" sz="2200" kern="1200" dirty="0"/>
        </a:p>
      </dsp:txBody>
      <dsp:txXfrm>
        <a:off x="4843" y="1471995"/>
        <a:ext cx="2202421" cy="864000"/>
      </dsp:txXfrm>
    </dsp:sp>
    <dsp:sp modelId="{46F7C0B6-E529-3941-8095-C8EC356E3065}">
      <dsp:nvSpPr>
        <dsp:cNvPr id="0" name=""/>
        <dsp:cNvSpPr/>
      </dsp:nvSpPr>
      <dsp:spPr>
        <a:xfrm>
          <a:off x="455942" y="2335995"/>
          <a:ext cx="2202421" cy="172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311294-A3A6-BF4C-ADA2-BCE425AF7492}">
      <dsp:nvSpPr>
        <dsp:cNvPr id="0" name=""/>
        <dsp:cNvSpPr/>
      </dsp:nvSpPr>
      <dsp:spPr>
        <a:xfrm>
          <a:off x="2541144" y="1629825"/>
          <a:ext cx="707823" cy="548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541144" y="1739493"/>
        <a:ext cx="543321" cy="329003"/>
      </dsp:txXfrm>
    </dsp:sp>
    <dsp:sp modelId="{047FFB0B-AC5D-D64A-A6D4-FECD6D0A3AEB}">
      <dsp:nvSpPr>
        <dsp:cNvPr id="0" name=""/>
        <dsp:cNvSpPr/>
      </dsp:nvSpPr>
      <dsp:spPr>
        <a:xfrm>
          <a:off x="3542782" y="1471995"/>
          <a:ext cx="2202421" cy="129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kern="1200" dirty="0"/>
            <a:t>Formative</a:t>
          </a:r>
          <a:r>
            <a:rPr lang="en-US" sz="2200" kern="1200" dirty="0"/>
            <a:t>	</a:t>
          </a:r>
        </a:p>
      </dsp:txBody>
      <dsp:txXfrm>
        <a:off x="3542782" y="1471995"/>
        <a:ext cx="2202421" cy="864000"/>
      </dsp:txXfrm>
    </dsp:sp>
    <dsp:sp modelId="{24997DD1-D52B-264A-AD94-28F6F87568F1}">
      <dsp:nvSpPr>
        <dsp:cNvPr id="0" name=""/>
        <dsp:cNvSpPr/>
      </dsp:nvSpPr>
      <dsp:spPr>
        <a:xfrm>
          <a:off x="3993880" y="2335995"/>
          <a:ext cx="2202421" cy="172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CDDA49-C30A-964E-8014-AADEAA1E2DCF}">
      <dsp:nvSpPr>
        <dsp:cNvPr id="0" name=""/>
        <dsp:cNvSpPr/>
      </dsp:nvSpPr>
      <dsp:spPr>
        <a:xfrm>
          <a:off x="6079083" y="1629825"/>
          <a:ext cx="707823" cy="548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079083" y="1739493"/>
        <a:ext cx="543321" cy="329003"/>
      </dsp:txXfrm>
    </dsp:sp>
    <dsp:sp modelId="{A3B7BA58-DF21-1E42-BFCC-B9134B525F13}">
      <dsp:nvSpPr>
        <dsp:cNvPr id="0" name=""/>
        <dsp:cNvSpPr/>
      </dsp:nvSpPr>
      <dsp:spPr>
        <a:xfrm>
          <a:off x="7080720" y="1471995"/>
          <a:ext cx="2202421" cy="129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anchor="t" anchorCtr="0">
          <a:noAutofit/>
        </a:bodyPr>
        <a:lstStyle/>
        <a:p>
          <a:pPr marL="0" lvl="0" indent="0" algn="l" defTabSz="1333500">
            <a:lnSpc>
              <a:spcPct val="90000"/>
            </a:lnSpc>
            <a:spcBef>
              <a:spcPct val="0"/>
            </a:spcBef>
            <a:spcAft>
              <a:spcPct val="35000"/>
            </a:spcAft>
            <a:buNone/>
          </a:pPr>
          <a:r>
            <a:rPr lang="en-US" sz="3000" kern="1200" dirty="0"/>
            <a:t>Summative</a:t>
          </a:r>
        </a:p>
      </dsp:txBody>
      <dsp:txXfrm>
        <a:off x="7080720" y="1471995"/>
        <a:ext cx="2202421" cy="864000"/>
      </dsp:txXfrm>
    </dsp:sp>
    <dsp:sp modelId="{8C7A7BDD-3EDC-AB47-9AAB-3EFEC7B2AEA3}">
      <dsp:nvSpPr>
        <dsp:cNvPr id="0" name=""/>
        <dsp:cNvSpPr/>
      </dsp:nvSpPr>
      <dsp:spPr>
        <a:xfrm>
          <a:off x="7531819" y="2335995"/>
          <a:ext cx="2202421" cy="172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8B28-544E-834F-AAD3-239DD69149E4}">
      <dsp:nvSpPr>
        <dsp:cNvPr id="0" name=""/>
        <dsp:cNvSpPr/>
      </dsp:nvSpPr>
      <dsp:spPr>
        <a:xfrm>
          <a:off x="12110" y="643751"/>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Happen</a:t>
          </a:r>
        </a:p>
      </dsp:txBody>
      <dsp:txXfrm>
        <a:off x="251711" y="643751"/>
        <a:ext cx="2183037" cy="798671"/>
      </dsp:txXfrm>
    </dsp:sp>
    <dsp:sp modelId="{F81AB901-4B0D-4B48-B554-69A4489BAD83}">
      <dsp:nvSpPr>
        <dsp:cNvPr id="0" name=""/>
        <dsp:cNvSpPr/>
      </dsp:nvSpPr>
      <dsp:spPr>
        <a:xfrm>
          <a:off x="12110" y="1442423"/>
          <a:ext cx="2422638" cy="22651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Happen at the beginning of a unit, lesson, quarter, or period of time.</a:t>
          </a:r>
        </a:p>
      </dsp:txBody>
      <dsp:txXfrm>
        <a:off x="12110" y="1442423"/>
        <a:ext cx="2422638" cy="2265163"/>
      </dsp:txXfrm>
    </dsp:sp>
    <dsp:sp modelId="{5B60F358-74F4-034A-B355-D86404BEE597}">
      <dsp:nvSpPr>
        <dsp:cNvPr id="0" name=""/>
        <dsp:cNvSpPr/>
      </dsp:nvSpPr>
      <dsp:spPr>
        <a:xfrm>
          <a:off x="2621823" y="643751"/>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Goal</a:t>
          </a:r>
        </a:p>
      </dsp:txBody>
      <dsp:txXfrm>
        <a:off x="2861424" y="643751"/>
        <a:ext cx="2183037" cy="798671"/>
      </dsp:txXfrm>
    </dsp:sp>
    <dsp:sp modelId="{56AEFF8C-46DB-8C42-B71B-D274E8FABBDD}">
      <dsp:nvSpPr>
        <dsp:cNvPr id="0" name=""/>
        <dsp:cNvSpPr/>
      </dsp:nvSpPr>
      <dsp:spPr>
        <a:xfrm>
          <a:off x="2621823" y="1442423"/>
          <a:ext cx="2422638" cy="22651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Goal of understanding student’s current position to inform effective instruction</a:t>
          </a:r>
        </a:p>
      </dsp:txBody>
      <dsp:txXfrm>
        <a:off x="2621823" y="1442423"/>
        <a:ext cx="2422638" cy="2265163"/>
      </dsp:txXfrm>
    </dsp:sp>
    <dsp:sp modelId="{FA43AA8A-400B-7649-A877-82004EC2B6DA}">
      <dsp:nvSpPr>
        <dsp:cNvPr id="0" name=""/>
        <dsp:cNvSpPr/>
      </dsp:nvSpPr>
      <dsp:spPr>
        <a:xfrm>
          <a:off x="5231536" y="643751"/>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a:off x="5471137" y="643751"/>
        <a:ext cx="2183037" cy="798671"/>
      </dsp:txXfrm>
    </dsp:sp>
    <dsp:sp modelId="{F2AF69AF-1EBD-5D43-B73D-AC0CB2A09216}">
      <dsp:nvSpPr>
        <dsp:cNvPr id="0" name=""/>
        <dsp:cNvSpPr/>
      </dsp:nvSpPr>
      <dsp:spPr>
        <a:xfrm>
          <a:off x="5231536" y="1442423"/>
          <a:ext cx="2422638" cy="22651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Identify strengths and areas of improvement for the student</a:t>
          </a:r>
        </a:p>
      </dsp:txBody>
      <dsp:txXfrm>
        <a:off x="5231536" y="1442423"/>
        <a:ext cx="2422638" cy="2265163"/>
      </dsp:txXfrm>
    </dsp:sp>
    <dsp:sp modelId="{F7132FCF-A8E2-014B-AD92-8B3384090920}">
      <dsp:nvSpPr>
        <dsp:cNvPr id="0" name=""/>
        <dsp:cNvSpPr/>
      </dsp:nvSpPr>
      <dsp:spPr>
        <a:xfrm>
          <a:off x="7841249" y="643751"/>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Low</a:t>
          </a:r>
        </a:p>
      </dsp:txBody>
      <dsp:txXfrm>
        <a:off x="8080850" y="643751"/>
        <a:ext cx="2183037" cy="798671"/>
      </dsp:txXfrm>
    </dsp:sp>
    <dsp:sp modelId="{D740BC70-221B-284C-9251-CBC29D9EB760}">
      <dsp:nvSpPr>
        <dsp:cNvPr id="0" name=""/>
        <dsp:cNvSpPr/>
      </dsp:nvSpPr>
      <dsp:spPr>
        <a:xfrm>
          <a:off x="7841249" y="1442423"/>
          <a:ext cx="2422638" cy="22651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Low-stakes assessments (Usually do not count as a grade)</a:t>
          </a:r>
        </a:p>
      </dsp:txBody>
      <dsp:txXfrm>
        <a:off x="7841249" y="1442423"/>
        <a:ext cx="2422638" cy="22651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33946-C710-2F48-8177-A9F8D0869D1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6DB16C-4AA0-7D4F-961F-D9BB1105300F}">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Informal </a:t>
          </a:r>
        </a:p>
      </dsp:txBody>
      <dsp:txXfrm>
        <a:off x="0" y="0"/>
        <a:ext cx="6900512" cy="2768070"/>
      </dsp:txXfrm>
    </dsp:sp>
    <dsp:sp modelId="{F0DE8A36-6D2B-3249-8B86-A2F0EB779733}">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2A42E-8520-5E40-9734-FC053DAEA224}">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Standardized</a:t>
          </a:r>
        </a:p>
      </dsp:txBody>
      <dsp:txXfrm>
        <a:off x="0" y="2768070"/>
        <a:ext cx="6900512" cy="2768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26270-EB5E-4D63-BD23-8955D4E84B25}">
      <dsp:nvSpPr>
        <dsp:cNvPr id="0" name=""/>
        <dsp:cNvSpPr/>
      </dsp:nvSpPr>
      <dsp:spPr>
        <a:xfrm>
          <a:off x="0" y="695"/>
          <a:ext cx="6117335" cy="5841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35024-1539-4B9E-BA1C-980237A26168}">
      <dsp:nvSpPr>
        <dsp:cNvPr id="0" name=""/>
        <dsp:cNvSpPr/>
      </dsp:nvSpPr>
      <dsp:spPr>
        <a:xfrm>
          <a:off x="176700" y="132125"/>
          <a:ext cx="321274" cy="3212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996B5D-F014-4AFF-A232-33E01C51B358}">
      <dsp:nvSpPr>
        <dsp:cNvPr id="0" name=""/>
        <dsp:cNvSpPr/>
      </dsp:nvSpPr>
      <dsp:spPr>
        <a:xfrm>
          <a:off x="674676" y="695"/>
          <a:ext cx="5442659" cy="58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21" tIns="61821" rIns="61821" bIns="61821" numCol="1" spcCol="1270" anchor="ctr" anchorCtr="0">
          <a:noAutofit/>
        </a:bodyPr>
        <a:lstStyle/>
        <a:p>
          <a:pPr marL="0" lvl="0" indent="0" algn="l" defTabSz="711200">
            <a:lnSpc>
              <a:spcPct val="90000"/>
            </a:lnSpc>
            <a:spcBef>
              <a:spcPct val="0"/>
            </a:spcBef>
            <a:spcAft>
              <a:spcPct val="35000"/>
            </a:spcAft>
            <a:buNone/>
          </a:pPr>
          <a:r>
            <a:rPr lang="en-US" sz="1600" kern="1200"/>
            <a:t>Journals</a:t>
          </a:r>
        </a:p>
      </dsp:txBody>
      <dsp:txXfrm>
        <a:off x="674676" y="695"/>
        <a:ext cx="5442659" cy="584135"/>
      </dsp:txXfrm>
    </dsp:sp>
    <dsp:sp modelId="{170E66E8-AB94-4C0C-8576-5503C564B82E}">
      <dsp:nvSpPr>
        <dsp:cNvPr id="0" name=""/>
        <dsp:cNvSpPr/>
      </dsp:nvSpPr>
      <dsp:spPr>
        <a:xfrm>
          <a:off x="0" y="730864"/>
          <a:ext cx="6117335" cy="5841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3C9DE-B976-4261-8E53-A22819353643}">
      <dsp:nvSpPr>
        <dsp:cNvPr id="0" name=""/>
        <dsp:cNvSpPr/>
      </dsp:nvSpPr>
      <dsp:spPr>
        <a:xfrm>
          <a:off x="176700" y="862295"/>
          <a:ext cx="321274" cy="3212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A88B93-345F-4099-9395-AD0359B4ADEF}">
      <dsp:nvSpPr>
        <dsp:cNvPr id="0" name=""/>
        <dsp:cNvSpPr/>
      </dsp:nvSpPr>
      <dsp:spPr>
        <a:xfrm>
          <a:off x="674676" y="730864"/>
          <a:ext cx="5442659" cy="58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21" tIns="61821" rIns="61821" bIns="61821" numCol="1" spcCol="1270" anchor="ctr" anchorCtr="0">
          <a:noAutofit/>
        </a:bodyPr>
        <a:lstStyle/>
        <a:p>
          <a:pPr marL="0" lvl="0" indent="0" algn="l" defTabSz="711200">
            <a:lnSpc>
              <a:spcPct val="90000"/>
            </a:lnSpc>
            <a:spcBef>
              <a:spcPct val="0"/>
            </a:spcBef>
            <a:spcAft>
              <a:spcPct val="35000"/>
            </a:spcAft>
            <a:buNone/>
          </a:pPr>
          <a:r>
            <a:rPr lang="en-US" sz="1600" kern="1200"/>
            <a:t>Quiz/test </a:t>
          </a:r>
        </a:p>
      </dsp:txBody>
      <dsp:txXfrm>
        <a:off x="674676" y="730864"/>
        <a:ext cx="5442659" cy="584135"/>
      </dsp:txXfrm>
    </dsp:sp>
    <dsp:sp modelId="{30B2B76A-D4E1-4D72-9003-25384FCBD71E}">
      <dsp:nvSpPr>
        <dsp:cNvPr id="0" name=""/>
        <dsp:cNvSpPr/>
      </dsp:nvSpPr>
      <dsp:spPr>
        <a:xfrm>
          <a:off x="0" y="1461034"/>
          <a:ext cx="6117335" cy="5841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21848-63D4-490E-BD54-7E22DB2B03FC}">
      <dsp:nvSpPr>
        <dsp:cNvPr id="0" name=""/>
        <dsp:cNvSpPr/>
      </dsp:nvSpPr>
      <dsp:spPr>
        <a:xfrm>
          <a:off x="176700" y="1592464"/>
          <a:ext cx="321274" cy="3212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38C2C8-E6BD-436C-948E-B6996496D30C}">
      <dsp:nvSpPr>
        <dsp:cNvPr id="0" name=""/>
        <dsp:cNvSpPr/>
      </dsp:nvSpPr>
      <dsp:spPr>
        <a:xfrm>
          <a:off x="674676" y="1461034"/>
          <a:ext cx="5442659" cy="58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21" tIns="61821" rIns="61821" bIns="61821" numCol="1" spcCol="1270" anchor="ctr" anchorCtr="0">
          <a:noAutofit/>
        </a:bodyPr>
        <a:lstStyle/>
        <a:p>
          <a:pPr marL="0" lvl="0" indent="0" algn="l" defTabSz="711200">
            <a:lnSpc>
              <a:spcPct val="90000"/>
            </a:lnSpc>
            <a:spcBef>
              <a:spcPct val="0"/>
            </a:spcBef>
            <a:spcAft>
              <a:spcPct val="35000"/>
            </a:spcAft>
            <a:buNone/>
          </a:pPr>
          <a:r>
            <a:rPr lang="en-US" sz="1600" kern="1200"/>
            <a:t>Conference/interview</a:t>
          </a:r>
        </a:p>
      </dsp:txBody>
      <dsp:txXfrm>
        <a:off x="674676" y="1461034"/>
        <a:ext cx="5442659" cy="584135"/>
      </dsp:txXfrm>
    </dsp:sp>
    <dsp:sp modelId="{C78B2C02-EBB1-4769-9FA2-2C4201CA90DD}">
      <dsp:nvSpPr>
        <dsp:cNvPr id="0" name=""/>
        <dsp:cNvSpPr/>
      </dsp:nvSpPr>
      <dsp:spPr>
        <a:xfrm>
          <a:off x="0" y="2191203"/>
          <a:ext cx="6117335" cy="5841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42AEF-7F07-46FE-AA30-4BE01A3B8FDA}">
      <dsp:nvSpPr>
        <dsp:cNvPr id="0" name=""/>
        <dsp:cNvSpPr/>
      </dsp:nvSpPr>
      <dsp:spPr>
        <a:xfrm>
          <a:off x="176700" y="2322634"/>
          <a:ext cx="321274" cy="3212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117EC8-CF8A-4683-8B26-773D9161199C}">
      <dsp:nvSpPr>
        <dsp:cNvPr id="0" name=""/>
        <dsp:cNvSpPr/>
      </dsp:nvSpPr>
      <dsp:spPr>
        <a:xfrm>
          <a:off x="674676" y="2191203"/>
          <a:ext cx="5442659" cy="58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21" tIns="61821" rIns="61821" bIns="61821" numCol="1" spcCol="1270" anchor="ctr" anchorCtr="0">
          <a:noAutofit/>
        </a:bodyPr>
        <a:lstStyle/>
        <a:p>
          <a:pPr marL="0" lvl="0" indent="0" algn="l" defTabSz="711200">
            <a:lnSpc>
              <a:spcPct val="90000"/>
            </a:lnSpc>
            <a:spcBef>
              <a:spcPct val="0"/>
            </a:spcBef>
            <a:spcAft>
              <a:spcPct val="35000"/>
            </a:spcAft>
            <a:buNone/>
          </a:pPr>
          <a:r>
            <a:rPr lang="en-US" sz="1600" kern="1200"/>
            <a:t>Posters</a:t>
          </a:r>
        </a:p>
      </dsp:txBody>
      <dsp:txXfrm>
        <a:off x="674676" y="2191203"/>
        <a:ext cx="5442659" cy="584135"/>
      </dsp:txXfrm>
    </dsp:sp>
    <dsp:sp modelId="{498D22B4-AA52-4D29-B5CE-ACEE6BE9FA32}">
      <dsp:nvSpPr>
        <dsp:cNvPr id="0" name=""/>
        <dsp:cNvSpPr/>
      </dsp:nvSpPr>
      <dsp:spPr>
        <a:xfrm>
          <a:off x="0" y="2921372"/>
          <a:ext cx="6117335" cy="5841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1E727-E6FE-4FED-B95A-10D8A90A1147}">
      <dsp:nvSpPr>
        <dsp:cNvPr id="0" name=""/>
        <dsp:cNvSpPr/>
      </dsp:nvSpPr>
      <dsp:spPr>
        <a:xfrm>
          <a:off x="176700" y="3052803"/>
          <a:ext cx="321274" cy="3212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FA298A-C958-46FB-B98E-394F31AA4B34}">
      <dsp:nvSpPr>
        <dsp:cNvPr id="0" name=""/>
        <dsp:cNvSpPr/>
      </dsp:nvSpPr>
      <dsp:spPr>
        <a:xfrm>
          <a:off x="674676" y="2921372"/>
          <a:ext cx="5442659" cy="58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21" tIns="61821" rIns="61821" bIns="61821" numCol="1" spcCol="1270" anchor="ctr" anchorCtr="0">
          <a:noAutofit/>
        </a:bodyPr>
        <a:lstStyle/>
        <a:p>
          <a:pPr marL="0" lvl="0" indent="0" algn="l" defTabSz="711200">
            <a:lnSpc>
              <a:spcPct val="90000"/>
            </a:lnSpc>
            <a:spcBef>
              <a:spcPct val="0"/>
            </a:spcBef>
            <a:spcAft>
              <a:spcPct val="35000"/>
            </a:spcAft>
            <a:buNone/>
          </a:pPr>
          <a:r>
            <a:rPr lang="en-US" sz="1600" kern="1200"/>
            <a:t>Performance tasks</a:t>
          </a:r>
        </a:p>
      </dsp:txBody>
      <dsp:txXfrm>
        <a:off x="674676" y="2921372"/>
        <a:ext cx="5442659" cy="584135"/>
      </dsp:txXfrm>
    </dsp:sp>
    <dsp:sp modelId="{C235AE99-AE3D-45AA-8373-A9637ED79984}">
      <dsp:nvSpPr>
        <dsp:cNvPr id="0" name=""/>
        <dsp:cNvSpPr/>
      </dsp:nvSpPr>
      <dsp:spPr>
        <a:xfrm>
          <a:off x="0" y="3651542"/>
          <a:ext cx="6117335" cy="5841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A8AA0-5900-4087-9617-186DFCBC475A}">
      <dsp:nvSpPr>
        <dsp:cNvPr id="0" name=""/>
        <dsp:cNvSpPr/>
      </dsp:nvSpPr>
      <dsp:spPr>
        <a:xfrm>
          <a:off x="176700" y="3782972"/>
          <a:ext cx="321274" cy="3212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FA39C-8907-4A46-96BB-1C8B56C91E12}">
      <dsp:nvSpPr>
        <dsp:cNvPr id="0" name=""/>
        <dsp:cNvSpPr/>
      </dsp:nvSpPr>
      <dsp:spPr>
        <a:xfrm>
          <a:off x="674676" y="3651542"/>
          <a:ext cx="5442659" cy="58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21" tIns="61821" rIns="61821" bIns="61821" numCol="1" spcCol="1270" anchor="ctr" anchorCtr="0">
          <a:noAutofit/>
        </a:bodyPr>
        <a:lstStyle/>
        <a:p>
          <a:pPr marL="0" lvl="0" indent="0" algn="l" defTabSz="711200">
            <a:lnSpc>
              <a:spcPct val="90000"/>
            </a:lnSpc>
            <a:spcBef>
              <a:spcPct val="0"/>
            </a:spcBef>
            <a:spcAft>
              <a:spcPct val="35000"/>
            </a:spcAft>
            <a:buNone/>
          </a:pPr>
          <a:r>
            <a:rPr lang="en-US" sz="1600" kern="1200"/>
            <a:t>Mind maps</a:t>
          </a:r>
        </a:p>
      </dsp:txBody>
      <dsp:txXfrm>
        <a:off x="674676" y="3651542"/>
        <a:ext cx="5442659" cy="584135"/>
      </dsp:txXfrm>
    </dsp:sp>
    <dsp:sp modelId="{37FA5DBA-F368-4AB3-B342-B2732F8910C6}">
      <dsp:nvSpPr>
        <dsp:cNvPr id="0" name=""/>
        <dsp:cNvSpPr/>
      </dsp:nvSpPr>
      <dsp:spPr>
        <a:xfrm>
          <a:off x="0" y="4381711"/>
          <a:ext cx="6117335" cy="5841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ABD07-205B-4F50-A763-C0AE59AE5E32}">
      <dsp:nvSpPr>
        <dsp:cNvPr id="0" name=""/>
        <dsp:cNvSpPr/>
      </dsp:nvSpPr>
      <dsp:spPr>
        <a:xfrm>
          <a:off x="176700" y="4513142"/>
          <a:ext cx="321274" cy="32127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2FFF83-2EC7-402C-A19D-734E132C35A8}">
      <dsp:nvSpPr>
        <dsp:cNvPr id="0" name=""/>
        <dsp:cNvSpPr/>
      </dsp:nvSpPr>
      <dsp:spPr>
        <a:xfrm>
          <a:off x="674676" y="4381711"/>
          <a:ext cx="5442659" cy="58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21" tIns="61821" rIns="61821" bIns="61821" numCol="1" spcCol="1270" anchor="ctr" anchorCtr="0">
          <a:noAutofit/>
        </a:bodyPr>
        <a:lstStyle/>
        <a:p>
          <a:pPr marL="0" lvl="0" indent="0" algn="l" defTabSz="711200">
            <a:lnSpc>
              <a:spcPct val="90000"/>
            </a:lnSpc>
            <a:spcBef>
              <a:spcPct val="0"/>
            </a:spcBef>
            <a:spcAft>
              <a:spcPct val="35000"/>
            </a:spcAft>
            <a:buNone/>
          </a:pPr>
          <a:r>
            <a:rPr lang="en-US" sz="1600" kern="1200" dirty="0"/>
            <a:t>Self Assessments</a:t>
          </a:r>
        </a:p>
      </dsp:txBody>
      <dsp:txXfrm>
        <a:off x="674676" y="4381711"/>
        <a:ext cx="5442659" cy="584135"/>
      </dsp:txXfrm>
    </dsp:sp>
    <dsp:sp modelId="{ED3D92F6-DA56-42CD-8757-E27A5EC17343}">
      <dsp:nvSpPr>
        <dsp:cNvPr id="0" name=""/>
        <dsp:cNvSpPr/>
      </dsp:nvSpPr>
      <dsp:spPr>
        <a:xfrm>
          <a:off x="0" y="5111881"/>
          <a:ext cx="6117335" cy="5841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7E423-85A9-415F-9312-6B253836F950}">
      <dsp:nvSpPr>
        <dsp:cNvPr id="0" name=""/>
        <dsp:cNvSpPr/>
      </dsp:nvSpPr>
      <dsp:spPr>
        <a:xfrm>
          <a:off x="176700" y="5243311"/>
          <a:ext cx="321274" cy="32127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89AA33-B0C7-448E-BB45-89C11CCD4615}">
      <dsp:nvSpPr>
        <dsp:cNvPr id="0" name=""/>
        <dsp:cNvSpPr/>
      </dsp:nvSpPr>
      <dsp:spPr>
        <a:xfrm>
          <a:off x="674676" y="5111881"/>
          <a:ext cx="5442659" cy="58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21" tIns="61821" rIns="61821" bIns="61821" numCol="1" spcCol="1270" anchor="ctr" anchorCtr="0">
          <a:noAutofit/>
        </a:bodyPr>
        <a:lstStyle/>
        <a:p>
          <a:pPr marL="0" lvl="0" indent="0" algn="l" defTabSz="711200">
            <a:lnSpc>
              <a:spcPct val="90000"/>
            </a:lnSpc>
            <a:spcBef>
              <a:spcPct val="0"/>
            </a:spcBef>
            <a:spcAft>
              <a:spcPct val="35000"/>
            </a:spcAft>
            <a:buNone/>
          </a:pPr>
          <a:r>
            <a:rPr lang="en-US" sz="1600" kern="1200" dirty="0"/>
            <a:t>Student surveys</a:t>
          </a:r>
        </a:p>
      </dsp:txBody>
      <dsp:txXfrm>
        <a:off x="674676" y="5111881"/>
        <a:ext cx="5442659" cy="5841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ABAE6-6C6E-6A43-9779-A068867F597A}">
      <dsp:nvSpPr>
        <dsp:cNvPr id="0" name=""/>
        <dsp:cNvSpPr/>
      </dsp:nvSpPr>
      <dsp:spPr>
        <a:xfrm rot="5400000">
          <a:off x="3048262" y="-568069"/>
          <a:ext cx="2223052" cy="391509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a:t>Tests</a:t>
          </a:r>
        </a:p>
        <a:p>
          <a:pPr marL="285750" lvl="1" indent="-285750" algn="l" defTabSz="1733550">
            <a:lnSpc>
              <a:spcPct val="90000"/>
            </a:lnSpc>
            <a:spcBef>
              <a:spcPct val="0"/>
            </a:spcBef>
            <a:spcAft>
              <a:spcPct val="15000"/>
            </a:spcAft>
            <a:buChar char="•"/>
          </a:pPr>
          <a:r>
            <a:rPr lang="en-US" sz="3900" kern="1200"/>
            <a:t>Concept Maps</a:t>
          </a:r>
        </a:p>
        <a:p>
          <a:pPr marL="285750" lvl="1" indent="-285750" algn="l" defTabSz="1733550">
            <a:lnSpc>
              <a:spcPct val="90000"/>
            </a:lnSpc>
            <a:spcBef>
              <a:spcPct val="0"/>
            </a:spcBef>
            <a:spcAft>
              <a:spcPct val="15000"/>
            </a:spcAft>
            <a:buChar char="•"/>
          </a:pPr>
          <a:r>
            <a:rPr lang="en-US" sz="3900" kern="1200"/>
            <a:t>Auditions</a:t>
          </a:r>
        </a:p>
      </dsp:txBody>
      <dsp:txXfrm rot="-5400000">
        <a:off x="2202241" y="386472"/>
        <a:ext cx="3806575" cy="2006012"/>
      </dsp:txXfrm>
    </dsp:sp>
    <dsp:sp modelId="{43DF538E-64E4-8541-9583-39425AE980E2}">
      <dsp:nvSpPr>
        <dsp:cNvPr id="0" name=""/>
        <dsp:cNvSpPr/>
      </dsp:nvSpPr>
      <dsp:spPr>
        <a:xfrm>
          <a:off x="0" y="69"/>
          <a:ext cx="2202240" cy="27788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Direct Measures</a:t>
          </a:r>
        </a:p>
      </dsp:txBody>
      <dsp:txXfrm>
        <a:off x="107504" y="107573"/>
        <a:ext cx="1987232" cy="2563808"/>
      </dsp:txXfrm>
    </dsp:sp>
    <dsp:sp modelId="{DABA30B4-40C5-0047-9835-DB8A595A1D4D}">
      <dsp:nvSpPr>
        <dsp:cNvPr id="0" name=""/>
        <dsp:cNvSpPr/>
      </dsp:nvSpPr>
      <dsp:spPr>
        <a:xfrm rot="5400000">
          <a:off x="3048262" y="2349686"/>
          <a:ext cx="2223052" cy="3915095"/>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a:t>Self reports</a:t>
          </a:r>
        </a:p>
        <a:p>
          <a:pPr marL="285750" lvl="1" indent="-285750" algn="l" defTabSz="1733550">
            <a:lnSpc>
              <a:spcPct val="90000"/>
            </a:lnSpc>
            <a:spcBef>
              <a:spcPct val="0"/>
            </a:spcBef>
            <a:spcAft>
              <a:spcPct val="15000"/>
            </a:spcAft>
            <a:buChar char="•"/>
          </a:pPr>
          <a:r>
            <a:rPr lang="en-US" sz="3900" kern="1200"/>
            <a:t>Transcripts</a:t>
          </a:r>
        </a:p>
      </dsp:txBody>
      <dsp:txXfrm rot="-5400000">
        <a:off x="2202241" y="3304227"/>
        <a:ext cx="3806575" cy="2006012"/>
      </dsp:txXfrm>
    </dsp:sp>
    <dsp:sp modelId="{E70E4093-BF8E-E644-A178-1A29EE9DFE4A}">
      <dsp:nvSpPr>
        <dsp:cNvPr id="0" name=""/>
        <dsp:cNvSpPr/>
      </dsp:nvSpPr>
      <dsp:spPr>
        <a:xfrm>
          <a:off x="0" y="2917826"/>
          <a:ext cx="2202240" cy="277881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Indirect Measures</a:t>
          </a:r>
        </a:p>
      </dsp:txBody>
      <dsp:txXfrm>
        <a:off x="107504" y="3025330"/>
        <a:ext cx="1987232" cy="2563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D3A48-10D9-44AE-89C2-69A65B0AA650}">
      <dsp:nvSpPr>
        <dsp:cNvPr id="0" name=""/>
        <dsp:cNvSpPr/>
      </dsp:nvSpPr>
      <dsp:spPr>
        <a:xfrm>
          <a:off x="973190" y="785492"/>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E4E2A-630F-49A9-89FD-2E62E889238B}">
      <dsp:nvSpPr>
        <dsp:cNvPr id="0" name=""/>
        <dsp:cNvSpPr/>
      </dsp:nvSpPr>
      <dsp:spPr>
        <a:xfrm>
          <a:off x="1242597" y="1054900"/>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B42B36-03EF-4093-AA3F-11B1F1D03067}">
      <dsp:nvSpPr>
        <dsp:cNvPr id="0" name=""/>
        <dsp:cNvSpPr/>
      </dsp:nvSpPr>
      <dsp:spPr>
        <a:xfrm>
          <a:off x="569079"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Cognitive</a:t>
          </a:r>
        </a:p>
      </dsp:txBody>
      <dsp:txXfrm>
        <a:off x="569079" y="2443382"/>
        <a:ext cx="2072362" cy="720000"/>
      </dsp:txXfrm>
    </dsp:sp>
    <dsp:sp modelId="{F7F8FBDF-8E8F-4B2C-A268-77C37A8C5C8E}">
      <dsp:nvSpPr>
        <dsp:cNvPr id="0" name=""/>
        <dsp:cNvSpPr/>
      </dsp:nvSpPr>
      <dsp:spPr>
        <a:xfrm>
          <a:off x="3408216" y="785492"/>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A21D25-EA02-4347-BE3D-8BC347C159C4}">
      <dsp:nvSpPr>
        <dsp:cNvPr id="0" name=""/>
        <dsp:cNvSpPr/>
      </dsp:nvSpPr>
      <dsp:spPr>
        <a:xfrm>
          <a:off x="3677623" y="1054900"/>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59D833-6967-4ADF-AFB5-4C18F1A6883E}">
      <dsp:nvSpPr>
        <dsp:cNvPr id="0" name=""/>
        <dsp:cNvSpPr/>
      </dsp:nvSpPr>
      <dsp:spPr>
        <a:xfrm>
          <a:off x="3004105"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Social</a:t>
          </a:r>
        </a:p>
      </dsp:txBody>
      <dsp:txXfrm>
        <a:off x="3004105" y="2443382"/>
        <a:ext cx="2072362" cy="720000"/>
      </dsp:txXfrm>
    </dsp:sp>
    <dsp:sp modelId="{4B7A0CFA-2AEA-4F43-9200-8C52E9D62EBF}">
      <dsp:nvSpPr>
        <dsp:cNvPr id="0" name=""/>
        <dsp:cNvSpPr/>
      </dsp:nvSpPr>
      <dsp:spPr>
        <a:xfrm>
          <a:off x="5843242" y="785492"/>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BE4A95-2731-4E78-9DED-4699A5FF7551}">
      <dsp:nvSpPr>
        <dsp:cNvPr id="0" name=""/>
        <dsp:cNvSpPr/>
      </dsp:nvSpPr>
      <dsp:spPr>
        <a:xfrm>
          <a:off x="6112649" y="1054900"/>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02A1A-5757-47D4-962F-FB3015540431}">
      <dsp:nvSpPr>
        <dsp:cNvPr id="0" name=""/>
        <dsp:cNvSpPr/>
      </dsp:nvSpPr>
      <dsp:spPr>
        <a:xfrm>
          <a:off x="5439131"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Affective</a:t>
          </a:r>
        </a:p>
      </dsp:txBody>
      <dsp:txXfrm>
        <a:off x="5439131" y="2443382"/>
        <a:ext cx="2072362" cy="720000"/>
      </dsp:txXfrm>
    </dsp:sp>
    <dsp:sp modelId="{55E6362F-6AF7-467C-A5F3-ED58BD4A2E86}">
      <dsp:nvSpPr>
        <dsp:cNvPr id="0" name=""/>
        <dsp:cNvSpPr/>
      </dsp:nvSpPr>
      <dsp:spPr>
        <a:xfrm>
          <a:off x="8278268" y="785492"/>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B8CBF-EFE0-422B-A669-3CFC28233D30}">
      <dsp:nvSpPr>
        <dsp:cNvPr id="0" name=""/>
        <dsp:cNvSpPr/>
      </dsp:nvSpPr>
      <dsp:spPr>
        <a:xfrm>
          <a:off x="8547675" y="1054900"/>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46CBA2-A7FF-4C73-BBF2-5E0F2C8A664D}">
      <dsp:nvSpPr>
        <dsp:cNvPr id="0" name=""/>
        <dsp:cNvSpPr/>
      </dsp:nvSpPr>
      <dsp:spPr>
        <a:xfrm>
          <a:off x="7874157"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Psychomotor</a:t>
          </a:r>
        </a:p>
      </dsp:txBody>
      <dsp:txXfrm>
        <a:off x="7874157" y="2443382"/>
        <a:ext cx="2072362"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36CD2-011D-794F-A2EA-8C28C7D5B330}">
      <dsp:nvSpPr>
        <dsp:cNvPr id="0" name=""/>
        <dsp:cNvSpPr/>
      </dsp:nvSpPr>
      <dsp:spPr>
        <a:xfrm>
          <a:off x="3594" y="813467"/>
          <a:ext cx="1946002" cy="27244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US" sz="1700" kern="1200"/>
            <a:t>Identify strengths and weaknesses among the class</a:t>
          </a:r>
        </a:p>
      </dsp:txBody>
      <dsp:txXfrm>
        <a:off x="3594" y="1848740"/>
        <a:ext cx="1946002" cy="1634641"/>
      </dsp:txXfrm>
    </dsp:sp>
    <dsp:sp modelId="{82AA289E-B7B3-494D-A0D6-55B8C85B2791}">
      <dsp:nvSpPr>
        <dsp:cNvPr id="0" name=""/>
        <dsp:cNvSpPr/>
      </dsp:nvSpPr>
      <dsp:spPr>
        <a:xfrm>
          <a:off x="567934" y="1085907"/>
          <a:ext cx="817320" cy="81732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205601"/>
        <a:ext cx="577932" cy="577932"/>
      </dsp:txXfrm>
    </dsp:sp>
    <dsp:sp modelId="{F2347010-821E-7941-87E7-EA95651EB5F4}">
      <dsp:nvSpPr>
        <dsp:cNvPr id="0" name=""/>
        <dsp:cNvSpPr/>
      </dsp:nvSpPr>
      <dsp:spPr>
        <a:xfrm>
          <a:off x="3594" y="3537798"/>
          <a:ext cx="1946002" cy="72"/>
        </a:xfrm>
        <a:prstGeom prst="rect">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8F54C7-EA35-5A49-A52F-0FE0EC5B8BAB}">
      <dsp:nvSpPr>
        <dsp:cNvPr id="0" name=""/>
        <dsp:cNvSpPr/>
      </dsp:nvSpPr>
      <dsp:spPr>
        <a:xfrm>
          <a:off x="2144196" y="813467"/>
          <a:ext cx="1946002" cy="2724403"/>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US" sz="1700" kern="1200"/>
            <a:t>Identify and correct misconceptions</a:t>
          </a:r>
        </a:p>
      </dsp:txBody>
      <dsp:txXfrm>
        <a:off x="2144196" y="1848740"/>
        <a:ext cx="1946002" cy="1634641"/>
      </dsp:txXfrm>
    </dsp:sp>
    <dsp:sp modelId="{996C406A-D5F7-6242-A55F-8E05FE70CB27}">
      <dsp:nvSpPr>
        <dsp:cNvPr id="0" name=""/>
        <dsp:cNvSpPr/>
      </dsp:nvSpPr>
      <dsp:spPr>
        <a:xfrm>
          <a:off x="2708537" y="1085907"/>
          <a:ext cx="817320" cy="817320"/>
        </a:xfrm>
        <a:prstGeom prst="ellips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205601"/>
        <a:ext cx="577932" cy="577932"/>
      </dsp:txXfrm>
    </dsp:sp>
    <dsp:sp modelId="{8D867FEA-2CDE-BA44-BB25-98A942C63BFE}">
      <dsp:nvSpPr>
        <dsp:cNvPr id="0" name=""/>
        <dsp:cNvSpPr/>
      </dsp:nvSpPr>
      <dsp:spPr>
        <a:xfrm>
          <a:off x="2144196" y="3537798"/>
          <a:ext cx="1946002"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C6A5B-3903-114D-A2DE-DC93FF501E35}">
      <dsp:nvSpPr>
        <dsp:cNvPr id="0" name=""/>
        <dsp:cNvSpPr/>
      </dsp:nvSpPr>
      <dsp:spPr>
        <a:xfrm>
          <a:off x="4284798" y="813467"/>
          <a:ext cx="1946002" cy="2724403"/>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US" sz="1700" kern="1200"/>
            <a:t>Adapt instructional approach</a:t>
          </a:r>
        </a:p>
      </dsp:txBody>
      <dsp:txXfrm>
        <a:off x="4284798" y="1848740"/>
        <a:ext cx="1946002" cy="1634641"/>
      </dsp:txXfrm>
    </dsp:sp>
    <dsp:sp modelId="{16CD82AB-8A10-7447-A490-EC0F65CCB9A9}">
      <dsp:nvSpPr>
        <dsp:cNvPr id="0" name=""/>
        <dsp:cNvSpPr/>
      </dsp:nvSpPr>
      <dsp:spPr>
        <a:xfrm>
          <a:off x="4849139" y="1085907"/>
          <a:ext cx="817320" cy="817320"/>
        </a:xfrm>
        <a:prstGeom prst="ellips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205601"/>
        <a:ext cx="577932" cy="577932"/>
      </dsp:txXfrm>
    </dsp:sp>
    <dsp:sp modelId="{07098E9B-E68A-1E47-B589-65DAE1A3AAED}">
      <dsp:nvSpPr>
        <dsp:cNvPr id="0" name=""/>
        <dsp:cNvSpPr/>
      </dsp:nvSpPr>
      <dsp:spPr>
        <a:xfrm>
          <a:off x="4284798" y="3537798"/>
          <a:ext cx="1946002" cy="72"/>
        </a:xfrm>
        <a:prstGeom prst="rect">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B0732-FCEE-7641-BB47-D46C60B790E7}">
      <dsp:nvSpPr>
        <dsp:cNvPr id="0" name=""/>
        <dsp:cNvSpPr/>
      </dsp:nvSpPr>
      <dsp:spPr>
        <a:xfrm>
          <a:off x="6425401" y="813467"/>
          <a:ext cx="1946002" cy="2724403"/>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US" sz="1700" kern="1200"/>
            <a:t>Provide additional support materials </a:t>
          </a:r>
        </a:p>
      </dsp:txBody>
      <dsp:txXfrm>
        <a:off x="6425401" y="1848740"/>
        <a:ext cx="1946002" cy="1634641"/>
      </dsp:txXfrm>
    </dsp:sp>
    <dsp:sp modelId="{96BDA0D7-73FE-AF40-8537-F06F4C74E6B1}">
      <dsp:nvSpPr>
        <dsp:cNvPr id="0" name=""/>
        <dsp:cNvSpPr/>
      </dsp:nvSpPr>
      <dsp:spPr>
        <a:xfrm>
          <a:off x="6989741" y="1085907"/>
          <a:ext cx="817320" cy="817320"/>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205601"/>
        <a:ext cx="577932" cy="577932"/>
      </dsp:txXfrm>
    </dsp:sp>
    <dsp:sp modelId="{4E1294BE-0F67-C442-8FF0-7900BEAD5661}">
      <dsp:nvSpPr>
        <dsp:cNvPr id="0" name=""/>
        <dsp:cNvSpPr/>
      </dsp:nvSpPr>
      <dsp:spPr>
        <a:xfrm>
          <a:off x="6425401" y="3537798"/>
          <a:ext cx="1946002" cy="72"/>
        </a:xfrm>
        <a:prstGeom prst="rect">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0733FC-0A7C-2F49-93CF-5F4C2CF5A5E4}">
      <dsp:nvSpPr>
        <dsp:cNvPr id="0" name=""/>
        <dsp:cNvSpPr/>
      </dsp:nvSpPr>
      <dsp:spPr>
        <a:xfrm>
          <a:off x="8566003" y="813467"/>
          <a:ext cx="1946002" cy="272440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755650">
            <a:lnSpc>
              <a:spcPct val="90000"/>
            </a:lnSpc>
            <a:spcBef>
              <a:spcPct val="0"/>
            </a:spcBef>
            <a:spcAft>
              <a:spcPct val="35000"/>
            </a:spcAft>
            <a:buNone/>
          </a:pPr>
          <a:r>
            <a:rPr lang="en-US" sz="1700" kern="1200"/>
            <a:t>Acknowledge student needs, concerns, and/or challenges</a:t>
          </a:r>
        </a:p>
      </dsp:txBody>
      <dsp:txXfrm>
        <a:off x="8566003" y="1848740"/>
        <a:ext cx="1946002" cy="1634641"/>
      </dsp:txXfrm>
    </dsp:sp>
    <dsp:sp modelId="{AD7E7B6E-B733-F944-BA38-63ADD9976537}">
      <dsp:nvSpPr>
        <dsp:cNvPr id="0" name=""/>
        <dsp:cNvSpPr/>
      </dsp:nvSpPr>
      <dsp:spPr>
        <a:xfrm>
          <a:off x="9130344" y="1085907"/>
          <a:ext cx="817320" cy="817320"/>
        </a:xfrm>
        <a:prstGeom prst="ellips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205601"/>
        <a:ext cx="577932" cy="577932"/>
      </dsp:txXfrm>
    </dsp:sp>
    <dsp:sp modelId="{EE08D996-D9AE-4948-8803-F74D74A2A7EF}">
      <dsp:nvSpPr>
        <dsp:cNvPr id="0" name=""/>
        <dsp:cNvSpPr/>
      </dsp:nvSpPr>
      <dsp:spPr>
        <a:xfrm>
          <a:off x="8566003" y="3537798"/>
          <a:ext cx="1946002"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827AB-8BB5-5647-8FB8-F946A0925DFC}">
      <dsp:nvSpPr>
        <dsp:cNvPr id="0" name=""/>
        <dsp:cNvSpPr/>
      </dsp:nvSpPr>
      <dsp:spPr>
        <a:xfrm>
          <a:off x="0" y="869480"/>
          <a:ext cx="6117335"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Insight to customize instruction</a:t>
          </a:r>
        </a:p>
      </dsp:txBody>
      <dsp:txXfrm>
        <a:off x="29271" y="898751"/>
        <a:ext cx="6058793" cy="541083"/>
      </dsp:txXfrm>
    </dsp:sp>
    <dsp:sp modelId="{9345641B-A7C4-AA46-930D-8142FD7F65C8}">
      <dsp:nvSpPr>
        <dsp:cNvPr id="0" name=""/>
        <dsp:cNvSpPr/>
      </dsp:nvSpPr>
      <dsp:spPr>
        <a:xfrm>
          <a:off x="0" y="1541105"/>
          <a:ext cx="6117335" cy="59962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Easy to use/ Informal</a:t>
          </a:r>
        </a:p>
      </dsp:txBody>
      <dsp:txXfrm>
        <a:off x="29271" y="1570376"/>
        <a:ext cx="6058793" cy="541083"/>
      </dsp:txXfrm>
    </dsp:sp>
    <dsp:sp modelId="{E0FBD764-CFFB-6145-9398-42AE3B5D6ED2}">
      <dsp:nvSpPr>
        <dsp:cNvPr id="0" name=""/>
        <dsp:cNvSpPr/>
      </dsp:nvSpPr>
      <dsp:spPr>
        <a:xfrm>
          <a:off x="0" y="2212731"/>
          <a:ext cx="6117335" cy="59962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 not need to follow standardized protocols</a:t>
          </a:r>
        </a:p>
      </dsp:txBody>
      <dsp:txXfrm>
        <a:off x="29271" y="2242002"/>
        <a:ext cx="6058793" cy="541083"/>
      </dsp:txXfrm>
    </dsp:sp>
    <dsp:sp modelId="{8490BA4E-B715-F44D-ABC9-AD994F781355}">
      <dsp:nvSpPr>
        <dsp:cNvPr id="0" name=""/>
        <dsp:cNvSpPr/>
      </dsp:nvSpPr>
      <dsp:spPr>
        <a:xfrm>
          <a:off x="0" y="2884356"/>
          <a:ext cx="6117335" cy="59962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Quick results</a:t>
          </a:r>
        </a:p>
      </dsp:txBody>
      <dsp:txXfrm>
        <a:off x="29271" y="2913627"/>
        <a:ext cx="6058793" cy="541083"/>
      </dsp:txXfrm>
    </dsp:sp>
    <dsp:sp modelId="{464E2700-5743-E34D-942A-768CEF50B898}">
      <dsp:nvSpPr>
        <dsp:cNvPr id="0" name=""/>
        <dsp:cNvSpPr/>
      </dsp:nvSpPr>
      <dsp:spPr>
        <a:xfrm>
          <a:off x="0" y="3555981"/>
          <a:ext cx="6117335" cy="59962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Helps eliminate student frustration</a:t>
          </a:r>
        </a:p>
      </dsp:txBody>
      <dsp:txXfrm>
        <a:off x="29271" y="3585252"/>
        <a:ext cx="6058793" cy="541083"/>
      </dsp:txXfrm>
    </dsp:sp>
    <dsp:sp modelId="{63476556-6E89-0D47-A032-6F36301567E3}">
      <dsp:nvSpPr>
        <dsp:cNvPr id="0" name=""/>
        <dsp:cNvSpPr/>
      </dsp:nvSpPr>
      <dsp:spPr>
        <a:xfrm>
          <a:off x="0" y="4227606"/>
          <a:ext cx="6117335" cy="59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Alerts instructor to potential issues </a:t>
          </a:r>
        </a:p>
      </dsp:txBody>
      <dsp:txXfrm>
        <a:off x="29271" y="4256877"/>
        <a:ext cx="6058793" cy="54108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4391-A6F5-D456-A508-123BDF6C1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2F4AB7-17D5-906A-272B-7FBADFF25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80958-D8E0-EF8A-3429-274F0C403AFC}"/>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5" name="Footer Placeholder 4">
            <a:extLst>
              <a:ext uri="{FF2B5EF4-FFF2-40B4-BE49-F238E27FC236}">
                <a16:creationId xmlns:a16="http://schemas.microsoft.com/office/drawing/2014/main" id="{56E3084C-C23E-F10A-0D48-B23F95B3B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1AD93-AF14-1BE2-3755-58BF4F27C302}"/>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86609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AC98-4BA5-0BFF-774E-7DC421E9A5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81FB78-B6F6-21E9-8455-326F73B9AF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82600-8F2B-9903-E368-754073D74D90}"/>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5" name="Footer Placeholder 4">
            <a:extLst>
              <a:ext uri="{FF2B5EF4-FFF2-40B4-BE49-F238E27FC236}">
                <a16:creationId xmlns:a16="http://schemas.microsoft.com/office/drawing/2014/main" id="{7D2C8123-FE29-B6B6-0595-8B2DE803D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1B572-7E5F-CD7F-92AD-74CC3CDBF150}"/>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41113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D3C24-F465-F5FE-A7C0-0037E5932F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D6A5E4-13F9-E567-31BB-9E988D69E2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10005-834B-FF9C-CCCA-01D130D7ECEC}"/>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5" name="Footer Placeholder 4">
            <a:extLst>
              <a:ext uri="{FF2B5EF4-FFF2-40B4-BE49-F238E27FC236}">
                <a16:creationId xmlns:a16="http://schemas.microsoft.com/office/drawing/2014/main" id="{5B4F1E59-3BF9-C747-79CB-8F2AA4163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F7A2C-6FD2-6A38-0220-7377194634FA}"/>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266133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60F0-CE77-830F-B3A8-9AE01929F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86B32-6503-6285-17EE-0785F12E5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50471-6D8A-E5B9-5492-D5020F2A3CE1}"/>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5" name="Footer Placeholder 4">
            <a:extLst>
              <a:ext uri="{FF2B5EF4-FFF2-40B4-BE49-F238E27FC236}">
                <a16:creationId xmlns:a16="http://schemas.microsoft.com/office/drawing/2014/main" id="{7F504679-6E2F-97B5-B2D2-6D653F3DF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72FFD-478F-9BE7-3040-7A8A46526DA1}"/>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296051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823E-8174-2C5F-0075-E60C38011C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277EF3-4C69-CE2E-E8CE-44F8D49018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E1784-D0C6-E7A1-B6B7-27D5545A6AAF}"/>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5" name="Footer Placeholder 4">
            <a:extLst>
              <a:ext uri="{FF2B5EF4-FFF2-40B4-BE49-F238E27FC236}">
                <a16:creationId xmlns:a16="http://schemas.microsoft.com/office/drawing/2014/main" id="{759FE096-CA7A-94E5-E1B7-3C38B1E21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5CB32-00A2-057E-8721-9B5B6EDD33D2}"/>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107778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0814-B41D-6354-9804-FDB65243E2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1DCF4E-53C8-0DE3-C94B-BBDB64D73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7CE348-1B96-1168-F021-C04FAAA1E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84879E-0BE9-48DE-253E-641F4D279AAF}"/>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6" name="Footer Placeholder 5">
            <a:extLst>
              <a:ext uri="{FF2B5EF4-FFF2-40B4-BE49-F238E27FC236}">
                <a16:creationId xmlns:a16="http://schemas.microsoft.com/office/drawing/2014/main" id="{34DD0B52-BE8F-DDDA-9494-160F87B4A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0563E-61F9-07B9-FFA7-BBB40C6610B1}"/>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144279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B8413-1A89-03E0-756A-C4FDA76E50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2388A6-1810-D49C-F63D-3480CDDAA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6274A3-316A-D4E3-6204-371550B648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D37C0A-FC7B-D693-3246-2DBE33C09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FCF24-0C2B-99B2-DA5B-ABABED2367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496C64-3456-9ACE-A4D8-0B644EEEFC0B}"/>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8" name="Footer Placeholder 7">
            <a:extLst>
              <a:ext uri="{FF2B5EF4-FFF2-40B4-BE49-F238E27FC236}">
                <a16:creationId xmlns:a16="http://schemas.microsoft.com/office/drawing/2014/main" id="{3274186E-9F63-5CCC-4EA6-D30A1F2E16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A56FFE-D6D1-75AB-6BBD-35B84D5103A5}"/>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256941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8E1E-D72E-6A35-A1C5-06E271390D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A45D5-FB4C-C704-0810-8F5AE13099AB}"/>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4" name="Footer Placeholder 3">
            <a:extLst>
              <a:ext uri="{FF2B5EF4-FFF2-40B4-BE49-F238E27FC236}">
                <a16:creationId xmlns:a16="http://schemas.microsoft.com/office/drawing/2014/main" id="{D0AB7E69-9238-A7BE-6AED-BD490756C6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C09444-BD22-D1B1-980A-C3C74F56C2FE}"/>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59964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6D4D2C-7C60-53CE-7604-A9D4D4621BB2}"/>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3" name="Footer Placeholder 2">
            <a:extLst>
              <a:ext uri="{FF2B5EF4-FFF2-40B4-BE49-F238E27FC236}">
                <a16:creationId xmlns:a16="http://schemas.microsoft.com/office/drawing/2014/main" id="{0B39F919-AB79-868D-DE60-8EA0847CB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27F86E-8605-128B-48AE-B33214B08DE8}"/>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145119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F63B-5BFE-EB1C-50FA-59992EF88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AEB39-ED7E-DECD-7BD3-A669EB71A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E899C7-2089-D095-E07F-1F3824E4C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FF554-71B3-5927-4CE1-233D36B8FFEB}"/>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6" name="Footer Placeholder 5">
            <a:extLst>
              <a:ext uri="{FF2B5EF4-FFF2-40B4-BE49-F238E27FC236}">
                <a16:creationId xmlns:a16="http://schemas.microsoft.com/office/drawing/2014/main" id="{08CF312D-91AD-974E-EF79-806A6AB07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64675-0EDD-C143-5FD0-E122C19EC56B}"/>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248406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9261-F58F-4DC6-C048-F53C06236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24F3C8-2718-AA3A-68A5-67749539F3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9F4622-542B-5E9F-92D3-A94DA7AFC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EE7CF-D52C-9120-FC48-7767A920D23D}"/>
              </a:ext>
            </a:extLst>
          </p:cNvPr>
          <p:cNvSpPr>
            <a:spLocks noGrp="1"/>
          </p:cNvSpPr>
          <p:nvPr>
            <p:ph type="dt" sz="half" idx="10"/>
          </p:nvPr>
        </p:nvSpPr>
        <p:spPr/>
        <p:txBody>
          <a:bodyPr/>
          <a:lstStyle/>
          <a:p>
            <a:fld id="{58FF30E8-A40F-CB47-9C90-6370E4A08023}" type="datetimeFigureOut">
              <a:rPr lang="en-US" smtClean="0"/>
              <a:t>9/2/22</a:t>
            </a:fld>
            <a:endParaRPr lang="en-US"/>
          </a:p>
        </p:txBody>
      </p:sp>
      <p:sp>
        <p:nvSpPr>
          <p:cNvPr id="6" name="Footer Placeholder 5">
            <a:extLst>
              <a:ext uri="{FF2B5EF4-FFF2-40B4-BE49-F238E27FC236}">
                <a16:creationId xmlns:a16="http://schemas.microsoft.com/office/drawing/2014/main" id="{2FBF7EB9-D6C2-100D-01CD-D28E04830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11F9D-D262-E2DB-725C-84B38095A824}"/>
              </a:ext>
            </a:extLst>
          </p:cNvPr>
          <p:cNvSpPr>
            <a:spLocks noGrp="1"/>
          </p:cNvSpPr>
          <p:nvPr>
            <p:ph type="sldNum" sz="quarter" idx="12"/>
          </p:nvPr>
        </p:nvSpPr>
        <p:spPr/>
        <p:txBody>
          <a:bodyPr/>
          <a:lstStyle/>
          <a:p>
            <a:fld id="{13BCF9C0-6CA6-654F-AD89-BF8349DAC533}" type="slidenum">
              <a:rPr lang="en-US" smtClean="0"/>
              <a:t>‹#›</a:t>
            </a:fld>
            <a:endParaRPr lang="en-US"/>
          </a:p>
        </p:txBody>
      </p:sp>
    </p:spTree>
    <p:extLst>
      <p:ext uri="{BB962C8B-B14F-4D97-AF65-F5344CB8AC3E}">
        <p14:creationId xmlns:p14="http://schemas.microsoft.com/office/powerpoint/2010/main" val="173130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0C9D7-1118-6EEE-96A9-E72B7CC90B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DB7C83-FCF8-BAE1-C09B-ABB52F7DF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54B37-3591-DBCE-9E1B-1CB11F78E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F30E8-A40F-CB47-9C90-6370E4A08023}" type="datetimeFigureOut">
              <a:rPr lang="en-US" smtClean="0"/>
              <a:t>9/2/22</a:t>
            </a:fld>
            <a:endParaRPr lang="en-US"/>
          </a:p>
        </p:txBody>
      </p:sp>
      <p:sp>
        <p:nvSpPr>
          <p:cNvPr id="5" name="Footer Placeholder 4">
            <a:extLst>
              <a:ext uri="{FF2B5EF4-FFF2-40B4-BE49-F238E27FC236}">
                <a16:creationId xmlns:a16="http://schemas.microsoft.com/office/drawing/2014/main" id="{263D374C-2988-0EFD-6A02-B37D012CA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E2ACC-0CCA-A601-E09D-CC2045C4D7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CF9C0-6CA6-654F-AD89-BF8349DAC533}" type="slidenum">
              <a:rPr lang="en-US" smtClean="0"/>
              <a:t>‹#›</a:t>
            </a:fld>
            <a:endParaRPr lang="en-US"/>
          </a:p>
        </p:txBody>
      </p:sp>
    </p:spTree>
    <p:extLst>
      <p:ext uri="{BB962C8B-B14F-4D97-AF65-F5344CB8AC3E}">
        <p14:creationId xmlns:p14="http://schemas.microsoft.com/office/powerpoint/2010/main" val="644742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ork.chron.com/diagnostic-assessment-4165.html" TargetMode="External"/><Relationship Id="rId2" Type="http://schemas.openxmlformats.org/officeDocument/2006/relationships/hyperlink" Target="https://harappa.education/harappa-diaries/diagnostic-assessm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ca.gov/ls/he/hn/guidanceonassessments.asp#:~:text=Diagnostic%20assessments%20are%20intended%20to,and%20address%20their%20specific%20nee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3429F-ACAC-EFC4-64CE-199F2FEA65BD}"/>
              </a:ext>
            </a:extLst>
          </p:cNvPr>
          <p:cNvSpPr>
            <a:spLocks noGrp="1"/>
          </p:cNvSpPr>
          <p:nvPr>
            <p:ph type="ctrTitle"/>
          </p:nvPr>
        </p:nvSpPr>
        <p:spPr>
          <a:xfrm>
            <a:off x="1094095" y="851517"/>
            <a:ext cx="5238466" cy="2991416"/>
          </a:xfrm>
        </p:spPr>
        <p:txBody>
          <a:bodyPr anchor="b">
            <a:normAutofit/>
          </a:bodyPr>
          <a:lstStyle/>
          <a:p>
            <a:pPr algn="l"/>
            <a:r>
              <a:rPr lang="en-US"/>
              <a:t>Diagnostic Assessments</a:t>
            </a: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tethoscope">
            <a:extLst>
              <a:ext uri="{FF2B5EF4-FFF2-40B4-BE49-F238E27FC236}">
                <a16:creationId xmlns:a16="http://schemas.microsoft.com/office/drawing/2014/main" id="{DEB42226-C558-D6F5-F7DE-3973040704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79784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5158E-5775-3720-CE3F-D5A3E8B2E48B}"/>
              </a:ext>
            </a:extLst>
          </p:cNvPr>
          <p:cNvSpPr>
            <a:spLocks noGrp="1"/>
          </p:cNvSpPr>
          <p:nvPr>
            <p:ph type="title"/>
          </p:nvPr>
        </p:nvSpPr>
        <p:spPr>
          <a:xfrm>
            <a:off x="594360" y="1209086"/>
            <a:ext cx="3876848" cy="4064925"/>
          </a:xfrm>
        </p:spPr>
        <p:txBody>
          <a:bodyPr anchor="ctr">
            <a:normAutofit/>
          </a:bodyPr>
          <a:lstStyle/>
          <a:p>
            <a:r>
              <a:rPr lang="en-US" sz="5000"/>
              <a:t>Assessing prior knowledge</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257BAAB-7280-092F-0B4C-D2B83741D844}"/>
              </a:ext>
            </a:extLst>
          </p:cNvPr>
          <p:cNvGraphicFramePr>
            <a:graphicFrameLocks noGrp="1"/>
          </p:cNvGraphicFramePr>
          <p:nvPr>
            <p:ph idx="1"/>
            <p:extLst>
              <p:ext uri="{D42A27DB-BD31-4B8C-83A1-F6EECF244321}">
                <p14:modId xmlns:p14="http://schemas.microsoft.com/office/powerpoint/2010/main" val="582027870"/>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99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D7C1B-8D2E-DC35-826B-481263F0F4E8}"/>
              </a:ext>
            </a:extLst>
          </p:cNvPr>
          <p:cNvSpPr>
            <a:spLocks noGrp="1"/>
          </p:cNvSpPr>
          <p:nvPr>
            <p:ph type="title"/>
          </p:nvPr>
        </p:nvSpPr>
        <p:spPr>
          <a:xfrm>
            <a:off x="838200" y="365125"/>
            <a:ext cx="10515600" cy="1325563"/>
          </a:xfrm>
        </p:spPr>
        <p:txBody>
          <a:bodyPr>
            <a:normAutofit/>
          </a:bodyPr>
          <a:lstStyle/>
          <a:p>
            <a:r>
              <a:rPr lang="en-US" sz="5400"/>
              <a:t>Identifying Learner Needs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0D89AFC-6D1F-A672-5A9F-57D36062A7F4}"/>
              </a:ext>
            </a:extLst>
          </p:cNvPr>
          <p:cNvGraphicFramePr>
            <a:graphicFrameLocks noGrp="1"/>
          </p:cNvGraphicFramePr>
          <p:nvPr>
            <p:ph idx="1"/>
            <p:extLst>
              <p:ext uri="{D42A27DB-BD31-4B8C-83A1-F6EECF244321}">
                <p14:modId xmlns:p14="http://schemas.microsoft.com/office/powerpoint/2010/main" val="211881107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03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85FDA7-5018-AD6F-C350-E08620F5B1BE}"/>
              </a:ext>
            </a:extLst>
          </p:cNvPr>
          <p:cNvPicPr>
            <a:picLocks noChangeAspect="1"/>
          </p:cNvPicPr>
          <p:nvPr/>
        </p:nvPicPr>
        <p:blipFill rotWithShape="1">
          <a:blip r:embed="rId2">
            <a:duotone>
              <a:schemeClr val="bg2">
                <a:shade val="45000"/>
                <a:satMod val="135000"/>
              </a:schemeClr>
              <a:prstClr val="white"/>
            </a:duotone>
          </a:blip>
          <a:srcRect t="12211" b="3519"/>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DAEE1-49EE-90D0-5384-7292C4DDEBC1}"/>
              </a:ext>
            </a:extLst>
          </p:cNvPr>
          <p:cNvSpPr>
            <a:spLocks noGrp="1"/>
          </p:cNvSpPr>
          <p:nvPr>
            <p:ph type="title"/>
          </p:nvPr>
        </p:nvSpPr>
        <p:spPr>
          <a:xfrm>
            <a:off x="838200" y="365125"/>
            <a:ext cx="10515600" cy="1325563"/>
          </a:xfrm>
        </p:spPr>
        <p:txBody>
          <a:bodyPr>
            <a:normAutofit/>
          </a:bodyPr>
          <a:lstStyle/>
          <a:p>
            <a:r>
              <a:rPr lang="en-US" dirty="0"/>
              <a:t>Using the data</a:t>
            </a:r>
          </a:p>
        </p:txBody>
      </p:sp>
      <p:graphicFrame>
        <p:nvGraphicFramePr>
          <p:cNvPr id="7" name="Content Placeholder 4">
            <a:extLst>
              <a:ext uri="{FF2B5EF4-FFF2-40B4-BE49-F238E27FC236}">
                <a16:creationId xmlns:a16="http://schemas.microsoft.com/office/drawing/2014/main" id="{E376E159-F9BC-D456-CA30-3B37CA9683AC}"/>
              </a:ext>
            </a:extLst>
          </p:cNvPr>
          <p:cNvGraphicFramePr>
            <a:graphicFrameLocks noGrp="1"/>
          </p:cNvGraphicFramePr>
          <p:nvPr>
            <p:ph idx="1"/>
            <p:extLst>
              <p:ext uri="{D42A27DB-BD31-4B8C-83A1-F6EECF244321}">
                <p14:modId xmlns:p14="http://schemas.microsoft.com/office/powerpoint/2010/main" val="37171553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86B0A-BB19-6A23-51C7-BC08C143C6E0}"/>
              </a:ext>
            </a:extLst>
          </p:cNvPr>
          <p:cNvSpPr>
            <a:spLocks noGrp="1"/>
          </p:cNvSpPr>
          <p:nvPr>
            <p:ph type="title"/>
          </p:nvPr>
        </p:nvSpPr>
        <p:spPr>
          <a:xfrm>
            <a:off x="594360" y="1209086"/>
            <a:ext cx="3876848" cy="4064925"/>
          </a:xfrm>
        </p:spPr>
        <p:txBody>
          <a:bodyPr anchor="ctr">
            <a:normAutofit/>
          </a:bodyPr>
          <a:lstStyle/>
          <a:p>
            <a:r>
              <a:rPr lang="en-US" sz="5000"/>
              <a:t>Benefits</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31A6154-8260-D381-4A59-AEB5406F6B5E}"/>
              </a:ext>
            </a:extLst>
          </p:cNvPr>
          <p:cNvGraphicFramePr>
            <a:graphicFrameLocks noGrp="1"/>
          </p:cNvGraphicFramePr>
          <p:nvPr>
            <p:ph idx="1"/>
            <p:extLst>
              <p:ext uri="{D42A27DB-BD31-4B8C-83A1-F6EECF244321}">
                <p14:modId xmlns:p14="http://schemas.microsoft.com/office/powerpoint/2010/main" val="3402864933"/>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60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F2897-D324-2C77-5F48-C9E796BD4865}"/>
              </a:ext>
            </a:extLst>
          </p:cNvPr>
          <p:cNvSpPr>
            <a:spLocks noGrp="1"/>
          </p:cNvSpPr>
          <p:nvPr>
            <p:ph type="title"/>
          </p:nvPr>
        </p:nvSpPr>
        <p:spPr>
          <a:xfrm>
            <a:off x="594360" y="1209086"/>
            <a:ext cx="3876848" cy="4064925"/>
          </a:xfrm>
        </p:spPr>
        <p:txBody>
          <a:bodyPr anchor="ctr">
            <a:normAutofit/>
          </a:bodyPr>
          <a:lstStyle/>
          <a:p>
            <a:r>
              <a:rPr lang="en-US" sz="5000"/>
              <a:t>Barriers</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5B729A1-CFC5-1A6F-644B-E8636F41BC05}"/>
              </a:ext>
            </a:extLst>
          </p:cNvPr>
          <p:cNvGraphicFramePr>
            <a:graphicFrameLocks noGrp="1"/>
          </p:cNvGraphicFramePr>
          <p:nvPr>
            <p:ph idx="1"/>
            <p:extLst>
              <p:ext uri="{D42A27DB-BD31-4B8C-83A1-F6EECF244321}">
                <p14:modId xmlns:p14="http://schemas.microsoft.com/office/powerpoint/2010/main" val="147831717"/>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58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03F913-8C06-FA1D-5CC9-C0A9B796CA98}"/>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65913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6E0F2E08-7AF6-49D5-F80D-05EF67A2C1C3}"/>
              </a:ext>
            </a:extLst>
          </p:cNvPr>
          <p:cNvPicPr>
            <a:picLocks noChangeAspect="1"/>
          </p:cNvPicPr>
          <p:nvPr/>
        </p:nvPicPr>
        <p:blipFill>
          <a:blip r:embed="rId2"/>
          <a:stretch>
            <a:fillRect/>
          </a:stretch>
        </p:blipFill>
        <p:spPr>
          <a:xfrm>
            <a:off x="3275651" y="861508"/>
            <a:ext cx="5808387" cy="5186602"/>
          </a:xfrm>
          <a:prstGeom prst="rect">
            <a:avLst/>
          </a:prstGeom>
        </p:spPr>
      </p:pic>
    </p:spTree>
    <p:extLst>
      <p:ext uri="{BB962C8B-B14F-4D97-AF65-F5344CB8AC3E}">
        <p14:creationId xmlns:p14="http://schemas.microsoft.com/office/powerpoint/2010/main" val="270189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iagram&#10;&#10;Description automatically generated">
            <a:extLst>
              <a:ext uri="{FF2B5EF4-FFF2-40B4-BE49-F238E27FC236}">
                <a16:creationId xmlns:a16="http://schemas.microsoft.com/office/drawing/2014/main" id="{5F219D75-6141-68F3-5FFF-59F4EA26DB4B}"/>
              </a:ext>
            </a:extLst>
          </p:cNvPr>
          <p:cNvPicPr>
            <a:picLocks noChangeAspect="1"/>
          </p:cNvPicPr>
          <p:nvPr/>
        </p:nvPicPr>
        <p:blipFill>
          <a:blip r:embed="rId2"/>
          <a:stretch>
            <a:fillRect/>
          </a:stretch>
        </p:blipFill>
        <p:spPr>
          <a:xfrm>
            <a:off x="3759821" y="914400"/>
            <a:ext cx="4596157" cy="4968819"/>
          </a:xfrm>
          <a:prstGeom prst="rect">
            <a:avLst/>
          </a:prstGeom>
        </p:spPr>
      </p:pic>
    </p:spTree>
    <p:extLst>
      <p:ext uri="{BB962C8B-B14F-4D97-AF65-F5344CB8AC3E}">
        <p14:creationId xmlns:p14="http://schemas.microsoft.com/office/powerpoint/2010/main" val="46368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able&#10;&#10;Description automatically generated">
            <a:extLst>
              <a:ext uri="{FF2B5EF4-FFF2-40B4-BE49-F238E27FC236}">
                <a16:creationId xmlns:a16="http://schemas.microsoft.com/office/drawing/2014/main" id="{8C5B7B19-0662-D547-7F51-743974788890}"/>
              </a:ext>
            </a:extLst>
          </p:cNvPr>
          <p:cNvPicPr>
            <a:picLocks noChangeAspect="1"/>
          </p:cNvPicPr>
          <p:nvPr/>
        </p:nvPicPr>
        <p:blipFill>
          <a:blip r:embed="rId2"/>
          <a:stretch>
            <a:fillRect/>
          </a:stretch>
        </p:blipFill>
        <p:spPr>
          <a:xfrm>
            <a:off x="3320259" y="914400"/>
            <a:ext cx="5475282" cy="4968819"/>
          </a:xfrm>
          <a:prstGeom prst="rect">
            <a:avLst/>
          </a:prstGeom>
        </p:spPr>
      </p:pic>
    </p:spTree>
    <p:extLst>
      <p:ext uri="{BB962C8B-B14F-4D97-AF65-F5344CB8AC3E}">
        <p14:creationId xmlns:p14="http://schemas.microsoft.com/office/powerpoint/2010/main" val="385631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27A38E-DA0F-56C2-ABFF-8F3F5D2EEE26}"/>
              </a:ext>
            </a:extLst>
          </p:cNvPr>
          <p:cNvSpPr>
            <a:spLocks noGrp="1"/>
          </p:cNvSpPr>
          <p:nvPr>
            <p:ph type="title"/>
          </p:nvPr>
        </p:nvSpPr>
        <p:spPr>
          <a:xfrm>
            <a:off x="635000" y="640823"/>
            <a:ext cx="3418659" cy="5583148"/>
          </a:xfrm>
        </p:spPr>
        <p:txBody>
          <a:bodyPr anchor="ctr">
            <a:normAutofit/>
          </a:bodyPr>
          <a:lstStyle/>
          <a:p>
            <a:r>
              <a:rPr lang="en-US" sz="5000"/>
              <a:t>Introductory Email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3560D22-B01B-A4FC-EFEC-FC41FBB2F41B}"/>
              </a:ext>
            </a:extLst>
          </p:cNvPr>
          <p:cNvGraphicFramePr>
            <a:graphicFrameLocks noGrp="1"/>
          </p:cNvGraphicFramePr>
          <p:nvPr>
            <p:ph idx="1"/>
            <p:extLst>
              <p:ext uri="{D42A27DB-BD31-4B8C-83A1-F6EECF244321}">
                <p14:modId xmlns:p14="http://schemas.microsoft.com/office/powerpoint/2010/main" val="30095340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26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1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7">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7" name="Picture 6" descr="A picture containing icon&#10;&#10;Description automatically generated">
            <a:extLst>
              <a:ext uri="{FF2B5EF4-FFF2-40B4-BE49-F238E27FC236}">
                <a16:creationId xmlns:a16="http://schemas.microsoft.com/office/drawing/2014/main" id="{473CC39C-73F0-FD2C-D4DC-FAFB1389867E}"/>
              </a:ext>
            </a:extLst>
          </p:cNvPr>
          <p:cNvPicPr>
            <a:picLocks noChangeAspect="1"/>
          </p:cNvPicPr>
          <p:nvPr/>
        </p:nvPicPr>
        <p:blipFill>
          <a:blip r:embed="rId2"/>
          <a:stretch>
            <a:fillRect/>
          </a:stretch>
        </p:blipFill>
        <p:spPr>
          <a:xfrm>
            <a:off x="1217770" y="1448957"/>
            <a:ext cx="3952579" cy="3952579"/>
          </a:xfrm>
          <a:prstGeom prst="rect">
            <a:avLst/>
          </a:prstGeom>
        </p:spPr>
      </p:pic>
      <p:sp>
        <p:nvSpPr>
          <p:cNvPr id="9" name="TextBox 8">
            <a:extLst>
              <a:ext uri="{FF2B5EF4-FFF2-40B4-BE49-F238E27FC236}">
                <a16:creationId xmlns:a16="http://schemas.microsoft.com/office/drawing/2014/main" id="{122E9D66-C3F3-D299-4EA8-4CB4AD710D34}"/>
              </a:ext>
            </a:extLst>
          </p:cNvPr>
          <p:cNvSpPr txBox="1"/>
          <p:nvPr/>
        </p:nvSpPr>
        <p:spPr>
          <a:xfrm>
            <a:off x="3194059" y="6249733"/>
            <a:ext cx="7909666" cy="502049"/>
          </a:xfrm>
          <a:prstGeom prst="rect">
            <a:avLst/>
          </a:prstGeom>
        </p:spPr>
        <p:txBody>
          <a:bodyPr vert="horz" lIns="91440" tIns="45720" rIns="91440" bIns="45720" rtlCol="0" anchor="t">
            <a:normAutofit/>
          </a:bodyPr>
          <a:lstStyle/>
          <a:p>
            <a:pPr>
              <a:lnSpc>
                <a:spcPct val="90000"/>
              </a:lnSpc>
              <a:spcAft>
                <a:spcPts val="600"/>
              </a:spcAft>
            </a:pPr>
            <a:r>
              <a:rPr lang="en-US" sz="2000" dirty="0">
                <a:solidFill>
                  <a:schemeClr val="tx1">
                    <a:alpha val="80000"/>
                  </a:schemeClr>
                </a:solidFill>
              </a:rPr>
              <a:t>https://</a:t>
            </a:r>
            <a:r>
              <a:rPr lang="en-US" sz="2000" dirty="0" err="1">
                <a:solidFill>
                  <a:schemeClr val="tx1">
                    <a:alpha val="80000"/>
                  </a:schemeClr>
                </a:solidFill>
              </a:rPr>
              <a:t>educatingnow.com</a:t>
            </a:r>
            <a:r>
              <a:rPr lang="en-US" sz="2000" dirty="0">
                <a:solidFill>
                  <a:schemeClr val="tx1">
                    <a:alpha val="80000"/>
                  </a:schemeClr>
                </a:solidFill>
              </a:rPr>
              <a:t>/blog/diagnostic-assessments-good-bad/</a:t>
            </a:r>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1"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78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83613-94F6-E4D1-CBA8-E13F25C87873}"/>
              </a:ext>
            </a:extLst>
          </p:cNvPr>
          <p:cNvSpPr>
            <a:spLocks noGrp="1"/>
          </p:cNvSpPr>
          <p:nvPr>
            <p:ph type="title"/>
          </p:nvPr>
        </p:nvSpPr>
        <p:spPr>
          <a:xfrm>
            <a:off x="841248" y="548640"/>
            <a:ext cx="3600860" cy="5431536"/>
          </a:xfrm>
        </p:spPr>
        <p:txBody>
          <a:bodyPr>
            <a:normAutofit/>
          </a:bodyPr>
          <a:lstStyle/>
          <a:p>
            <a:r>
              <a:rPr lang="en-US" sz="5400"/>
              <a:t>What’s Next….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17A49E-C567-5C30-D923-C719568EBB5E}"/>
              </a:ext>
            </a:extLst>
          </p:cNvPr>
          <p:cNvSpPr>
            <a:spLocks noGrp="1"/>
          </p:cNvSpPr>
          <p:nvPr>
            <p:ph idx="1"/>
          </p:nvPr>
        </p:nvSpPr>
        <p:spPr>
          <a:xfrm>
            <a:off x="5126418" y="552091"/>
            <a:ext cx="6224335" cy="5431536"/>
          </a:xfrm>
        </p:spPr>
        <p:txBody>
          <a:bodyPr anchor="ctr">
            <a:normAutofit/>
          </a:bodyPr>
          <a:lstStyle/>
          <a:p>
            <a:r>
              <a:rPr lang="en-US" sz="2200"/>
              <a:t>Create a diagnostic assessment for your class. Choose from any that were mentioned in this workshop or make up your own. Consider the data you want to collect and how you will use it.</a:t>
            </a:r>
          </a:p>
        </p:txBody>
      </p:sp>
    </p:spTree>
    <p:extLst>
      <p:ext uri="{BB962C8B-B14F-4D97-AF65-F5344CB8AC3E}">
        <p14:creationId xmlns:p14="http://schemas.microsoft.com/office/powerpoint/2010/main" val="132232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D78A-1B19-8714-7501-C819F219D3A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50DBD8D-4E5C-176B-6C9B-6A76D18CA183}"/>
              </a:ext>
            </a:extLst>
          </p:cNvPr>
          <p:cNvSpPr>
            <a:spLocks noGrp="1"/>
          </p:cNvSpPr>
          <p:nvPr>
            <p:ph idx="1"/>
          </p:nvPr>
        </p:nvSpPr>
        <p:spPr/>
        <p:txBody>
          <a:bodyPr/>
          <a:lstStyle/>
          <a:p>
            <a:r>
              <a:rPr lang="en-US" dirty="0">
                <a:hlinkClick r:id="rId2"/>
              </a:rPr>
              <a:t>https://harappa.education/harappa-diaries/diagnostic-assessment/</a:t>
            </a:r>
            <a:endParaRPr lang="en-US" dirty="0"/>
          </a:p>
          <a:p>
            <a:r>
              <a:rPr lang="en-US" dirty="0">
                <a:hlinkClick r:id="rId3"/>
              </a:rPr>
              <a:t>https://work.chron.com/diagnostic-assessment-4165.html</a:t>
            </a:r>
            <a:endParaRPr lang="en-US" dirty="0"/>
          </a:p>
          <a:p>
            <a:r>
              <a:rPr lang="en-US" dirty="0"/>
              <a:t>https://</a:t>
            </a:r>
            <a:r>
              <a:rPr lang="en-US" dirty="0" err="1"/>
              <a:t>www.cde.ca.gov</a:t>
            </a:r>
            <a:r>
              <a:rPr lang="en-US" dirty="0"/>
              <a:t>/ls/he/</a:t>
            </a:r>
            <a:r>
              <a:rPr lang="en-US" dirty="0" err="1"/>
              <a:t>hn</a:t>
            </a:r>
            <a:r>
              <a:rPr lang="en-US" dirty="0"/>
              <a:t>/</a:t>
            </a:r>
            <a:r>
              <a:rPr lang="en-US" dirty="0" err="1"/>
              <a:t>guidanceonassessments.asp</a:t>
            </a:r>
            <a:r>
              <a:rPr lang="en-US" dirty="0"/>
              <a:t>#:~:text=Diagnostic%20assessments%20are%20intended%20to,and%20address%20their%20specific%20needs.</a:t>
            </a:r>
          </a:p>
        </p:txBody>
      </p:sp>
    </p:spTree>
    <p:extLst>
      <p:ext uri="{BB962C8B-B14F-4D97-AF65-F5344CB8AC3E}">
        <p14:creationId xmlns:p14="http://schemas.microsoft.com/office/powerpoint/2010/main" val="195786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9FA62-0172-6A80-EC56-0A7C5154513E}"/>
              </a:ext>
            </a:extLst>
          </p:cNvPr>
          <p:cNvSpPr>
            <a:spLocks noGrp="1"/>
          </p:cNvSpPr>
          <p:nvPr>
            <p:ph type="title"/>
          </p:nvPr>
        </p:nvSpPr>
        <p:spPr>
          <a:xfrm>
            <a:off x="838200" y="557188"/>
            <a:ext cx="10515600" cy="1133499"/>
          </a:xfrm>
        </p:spPr>
        <p:txBody>
          <a:bodyPr>
            <a:normAutofit/>
          </a:bodyPr>
          <a:lstStyle/>
          <a:p>
            <a:pPr algn="ctr"/>
            <a:r>
              <a:rPr lang="en-US" sz="5200"/>
              <a:t>Objectives</a:t>
            </a:r>
          </a:p>
        </p:txBody>
      </p:sp>
      <p:graphicFrame>
        <p:nvGraphicFramePr>
          <p:cNvPr id="5" name="Content Placeholder 2">
            <a:extLst>
              <a:ext uri="{FF2B5EF4-FFF2-40B4-BE49-F238E27FC236}">
                <a16:creationId xmlns:a16="http://schemas.microsoft.com/office/drawing/2014/main" id="{7EE7D7EC-1DE2-30F7-79C9-7530582A84C1}"/>
              </a:ext>
            </a:extLst>
          </p:cNvPr>
          <p:cNvGraphicFramePr>
            <a:graphicFrameLocks noGrp="1"/>
          </p:cNvGraphicFramePr>
          <p:nvPr>
            <p:ph idx="1"/>
            <p:extLst>
              <p:ext uri="{D42A27DB-BD31-4B8C-83A1-F6EECF244321}">
                <p14:modId xmlns:p14="http://schemas.microsoft.com/office/powerpoint/2010/main" val="34464757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237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27F3F-037C-6898-63D2-BEB95FD27168}"/>
              </a:ext>
            </a:extLst>
          </p:cNvPr>
          <p:cNvSpPr>
            <a:spLocks noGrp="1"/>
          </p:cNvSpPr>
          <p:nvPr>
            <p:ph type="title"/>
          </p:nvPr>
        </p:nvSpPr>
        <p:spPr>
          <a:xfrm>
            <a:off x="686834" y="1153572"/>
            <a:ext cx="3200400" cy="4461163"/>
          </a:xfrm>
        </p:spPr>
        <p:txBody>
          <a:bodyPr>
            <a:normAutofit/>
          </a:bodyPr>
          <a:lstStyle/>
          <a:p>
            <a:r>
              <a:rPr lang="en-US">
                <a:solidFill>
                  <a:srgbClr val="FFFFFF"/>
                </a:solidFill>
              </a:rPr>
              <a:t>What’s a Diagnostic Assessment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66A249C-6B5F-4F7C-0BE8-C690B0DDD1D6}"/>
              </a:ext>
            </a:extLst>
          </p:cNvPr>
          <p:cNvSpPr>
            <a:spLocks noGrp="1"/>
          </p:cNvSpPr>
          <p:nvPr>
            <p:ph idx="1"/>
          </p:nvPr>
        </p:nvSpPr>
        <p:spPr>
          <a:xfrm>
            <a:off x="4447308" y="591344"/>
            <a:ext cx="6906491" cy="5585619"/>
          </a:xfrm>
        </p:spPr>
        <p:txBody>
          <a:bodyPr anchor="ctr">
            <a:normAutofit/>
          </a:bodyPr>
          <a:lstStyle/>
          <a:p>
            <a:pPr marL="0" indent="0">
              <a:buNone/>
            </a:pPr>
            <a:r>
              <a:rPr lang="en-US" dirty="0"/>
              <a:t>” Diagnostic assessments are intended to help teachers identify what students know and can do in different domains to support their students’ learning. These kinds of assessments may help teachers determine what students understand in order to build on the students’ strengths and address their specific needs.”</a:t>
            </a:r>
          </a:p>
          <a:p>
            <a:pPr marL="0" indent="0">
              <a:buNone/>
            </a:pPr>
            <a:r>
              <a:rPr lang="en-US">
                <a:hlinkClick r:id="rId2"/>
              </a:rPr>
              <a:t>Guidance with Diagnostic and Formative Assessments</a:t>
            </a:r>
            <a:endParaRPr lang="en-US"/>
          </a:p>
        </p:txBody>
      </p:sp>
    </p:spTree>
    <p:extLst>
      <p:ext uri="{BB962C8B-B14F-4D97-AF65-F5344CB8AC3E}">
        <p14:creationId xmlns:p14="http://schemas.microsoft.com/office/powerpoint/2010/main" val="218083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C549-B4C6-8E72-04C0-3A994D7FB364}"/>
              </a:ext>
            </a:extLst>
          </p:cNvPr>
          <p:cNvSpPr>
            <a:spLocks noGrp="1"/>
          </p:cNvSpPr>
          <p:nvPr>
            <p:ph type="title"/>
          </p:nvPr>
        </p:nvSpPr>
        <p:spPr/>
        <p:txBody>
          <a:bodyPr/>
          <a:lstStyle/>
          <a:p>
            <a:r>
              <a:rPr lang="en-US" dirty="0"/>
              <a:t>Where does it fit?</a:t>
            </a:r>
          </a:p>
        </p:txBody>
      </p:sp>
      <p:graphicFrame>
        <p:nvGraphicFramePr>
          <p:cNvPr id="4" name="Diagram 3">
            <a:extLst>
              <a:ext uri="{FF2B5EF4-FFF2-40B4-BE49-F238E27FC236}">
                <a16:creationId xmlns:a16="http://schemas.microsoft.com/office/drawing/2014/main" id="{B5AE161F-1504-CFCE-E070-2F4767525B07}"/>
              </a:ext>
            </a:extLst>
          </p:cNvPr>
          <p:cNvGraphicFramePr/>
          <p:nvPr>
            <p:extLst>
              <p:ext uri="{D42A27DB-BD31-4B8C-83A1-F6EECF244321}">
                <p14:modId xmlns:p14="http://schemas.microsoft.com/office/powerpoint/2010/main" val="3023518107"/>
              </p:ext>
            </p:extLst>
          </p:nvPr>
        </p:nvGraphicFramePr>
        <p:xfrm>
          <a:off x="1364343" y="719666"/>
          <a:ext cx="9739085" cy="5535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FFB7DAF-4DF9-04FF-ED6E-C643A7225DD0}"/>
              </a:ext>
            </a:extLst>
          </p:cNvPr>
          <p:cNvSpPr txBox="1"/>
          <p:nvPr/>
        </p:nvSpPr>
        <p:spPr>
          <a:xfrm>
            <a:off x="2198914" y="3545178"/>
            <a:ext cx="1378857" cy="523220"/>
          </a:xfrm>
          <a:prstGeom prst="rect">
            <a:avLst/>
          </a:prstGeom>
          <a:noFill/>
        </p:spPr>
        <p:txBody>
          <a:bodyPr wrap="square" rtlCol="0">
            <a:spAutoFit/>
          </a:bodyPr>
          <a:lstStyle/>
          <a:p>
            <a:pPr algn="ctr"/>
            <a:r>
              <a:rPr lang="en-US" sz="2800" dirty="0"/>
              <a:t>BEFORE</a:t>
            </a:r>
            <a:endParaRPr lang="en-US" dirty="0"/>
          </a:p>
        </p:txBody>
      </p:sp>
      <p:sp>
        <p:nvSpPr>
          <p:cNvPr id="6" name="TextBox 5">
            <a:extLst>
              <a:ext uri="{FF2B5EF4-FFF2-40B4-BE49-F238E27FC236}">
                <a16:creationId xmlns:a16="http://schemas.microsoft.com/office/drawing/2014/main" id="{648FC7DE-B7DC-3D56-26E8-CEA0D708819D}"/>
              </a:ext>
            </a:extLst>
          </p:cNvPr>
          <p:cNvSpPr txBox="1"/>
          <p:nvPr/>
        </p:nvSpPr>
        <p:spPr>
          <a:xfrm>
            <a:off x="5791200" y="3545178"/>
            <a:ext cx="1380506" cy="523220"/>
          </a:xfrm>
          <a:prstGeom prst="rect">
            <a:avLst/>
          </a:prstGeom>
          <a:noFill/>
        </p:spPr>
        <p:txBody>
          <a:bodyPr wrap="none" rtlCol="0">
            <a:spAutoFit/>
          </a:bodyPr>
          <a:lstStyle/>
          <a:p>
            <a:r>
              <a:rPr lang="en-US" sz="2800" dirty="0"/>
              <a:t>DURING</a:t>
            </a:r>
            <a:endParaRPr lang="en-US" dirty="0"/>
          </a:p>
        </p:txBody>
      </p:sp>
      <p:sp>
        <p:nvSpPr>
          <p:cNvPr id="7" name="TextBox 6">
            <a:extLst>
              <a:ext uri="{FF2B5EF4-FFF2-40B4-BE49-F238E27FC236}">
                <a16:creationId xmlns:a16="http://schemas.microsoft.com/office/drawing/2014/main" id="{16C59A6F-6908-8DA5-F013-1F6F55E526DB}"/>
              </a:ext>
            </a:extLst>
          </p:cNvPr>
          <p:cNvSpPr txBox="1"/>
          <p:nvPr/>
        </p:nvSpPr>
        <p:spPr>
          <a:xfrm>
            <a:off x="9564914" y="3559693"/>
            <a:ext cx="813043" cy="523220"/>
          </a:xfrm>
          <a:prstGeom prst="rect">
            <a:avLst/>
          </a:prstGeom>
          <a:noFill/>
        </p:spPr>
        <p:txBody>
          <a:bodyPr wrap="none" rtlCol="0">
            <a:spAutoFit/>
          </a:bodyPr>
          <a:lstStyle/>
          <a:p>
            <a:r>
              <a:rPr lang="en-US" sz="2800" dirty="0"/>
              <a:t>END</a:t>
            </a:r>
          </a:p>
        </p:txBody>
      </p:sp>
    </p:spTree>
    <p:extLst>
      <p:ext uri="{BB962C8B-B14F-4D97-AF65-F5344CB8AC3E}">
        <p14:creationId xmlns:p14="http://schemas.microsoft.com/office/powerpoint/2010/main" val="241760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A54C-6D19-4264-2C2D-E81C5A5EF439}"/>
              </a:ext>
            </a:extLst>
          </p:cNvPr>
          <p:cNvSpPr>
            <a:spLocks noGrp="1"/>
          </p:cNvSpPr>
          <p:nvPr>
            <p:ph type="title"/>
          </p:nvPr>
        </p:nvSpPr>
        <p:spPr/>
        <p:txBody>
          <a:bodyPr/>
          <a:lstStyle/>
          <a:p>
            <a:r>
              <a:rPr lang="en-US"/>
              <a:t>Components</a:t>
            </a:r>
            <a:endParaRPr lang="en-US" dirty="0"/>
          </a:p>
        </p:txBody>
      </p:sp>
      <p:graphicFrame>
        <p:nvGraphicFramePr>
          <p:cNvPr id="7" name="Content Placeholder 2">
            <a:extLst>
              <a:ext uri="{FF2B5EF4-FFF2-40B4-BE49-F238E27FC236}">
                <a16:creationId xmlns:a16="http://schemas.microsoft.com/office/drawing/2014/main" id="{0A8EE70F-1AA0-5933-C95D-092DCA1554C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4C05A56-E2EF-6E84-8DC9-FE89D5174BB6}"/>
              </a:ext>
            </a:extLst>
          </p:cNvPr>
          <p:cNvSpPr txBox="1"/>
          <p:nvPr/>
        </p:nvSpPr>
        <p:spPr>
          <a:xfrm>
            <a:off x="6266330" y="5807631"/>
            <a:ext cx="6099586" cy="307777"/>
          </a:xfrm>
          <a:prstGeom prst="rect">
            <a:avLst/>
          </a:prstGeom>
          <a:noFill/>
        </p:spPr>
        <p:txBody>
          <a:bodyPr wrap="square">
            <a:spAutoFit/>
          </a:bodyPr>
          <a:lstStyle/>
          <a:p>
            <a:r>
              <a:rPr lang="en-US" sz="1400"/>
              <a:t>https://edulastic.com/blog/diagnostic-assessment/</a:t>
            </a:r>
            <a:endParaRPr lang="en-US" sz="1400" dirty="0"/>
          </a:p>
        </p:txBody>
      </p:sp>
    </p:spTree>
    <p:extLst>
      <p:ext uri="{BB962C8B-B14F-4D97-AF65-F5344CB8AC3E}">
        <p14:creationId xmlns:p14="http://schemas.microsoft.com/office/powerpoint/2010/main" val="103045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D1B6A09-C090-9D67-0B39-2AF813831335}"/>
              </a:ext>
            </a:extLst>
          </p:cNvPr>
          <p:cNvPicPr>
            <a:picLocks noChangeAspect="1"/>
          </p:cNvPicPr>
          <p:nvPr/>
        </p:nvPicPr>
        <p:blipFill>
          <a:blip r:embed="rId2"/>
          <a:stretch>
            <a:fillRect/>
          </a:stretch>
        </p:blipFill>
        <p:spPr>
          <a:xfrm>
            <a:off x="561257" y="899409"/>
            <a:ext cx="11020289" cy="5036695"/>
          </a:xfrm>
          <a:prstGeom prst="rect">
            <a:avLst/>
          </a:prstGeom>
        </p:spPr>
      </p:pic>
    </p:spTree>
    <p:extLst>
      <p:ext uri="{BB962C8B-B14F-4D97-AF65-F5344CB8AC3E}">
        <p14:creationId xmlns:p14="http://schemas.microsoft.com/office/powerpoint/2010/main" val="387997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F0714-5261-FA80-0764-B23540971859}"/>
              </a:ext>
            </a:extLst>
          </p:cNvPr>
          <p:cNvSpPr>
            <a:spLocks noGrp="1"/>
          </p:cNvSpPr>
          <p:nvPr>
            <p:ph type="title"/>
          </p:nvPr>
        </p:nvSpPr>
        <p:spPr>
          <a:xfrm>
            <a:off x="635000" y="640823"/>
            <a:ext cx="3418659" cy="5583148"/>
          </a:xfrm>
        </p:spPr>
        <p:txBody>
          <a:bodyPr anchor="ctr">
            <a:normAutofit/>
          </a:bodyPr>
          <a:lstStyle/>
          <a:p>
            <a:r>
              <a:rPr lang="en-US" sz="4600"/>
              <a:t>Types of Diagnostic Assessments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7C9ED36-C209-3B8A-09F1-62BBC368D329}"/>
              </a:ext>
            </a:extLst>
          </p:cNvPr>
          <p:cNvGraphicFramePr>
            <a:graphicFrameLocks noGrp="1"/>
          </p:cNvGraphicFramePr>
          <p:nvPr>
            <p:ph idx="1"/>
            <p:extLst>
              <p:ext uri="{D42A27DB-BD31-4B8C-83A1-F6EECF244321}">
                <p14:modId xmlns:p14="http://schemas.microsoft.com/office/powerpoint/2010/main" val="5760626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543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FFEC0-1C45-D606-650E-19FF76DD9FAD}"/>
              </a:ext>
            </a:extLst>
          </p:cNvPr>
          <p:cNvSpPr>
            <a:spLocks noGrp="1"/>
          </p:cNvSpPr>
          <p:nvPr>
            <p:ph type="title"/>
          </p:nvPr>
        </p:nvSpPr>
        <p:spPr>
          <a:xfrm>
            <a:off x="594360" y="1209086"/>
            <a:ext cx="3876848" cy="4064925"/>
          </a:xfrm>
        </p:spPr>
        <p:txBody>
          <a:bodyPr anchor="ctr">
            <a:normAutofit/>
          </a:bodyPr>
          <a:lstStyle/>
          <a:p>
            <a:r>
              <a:rPr lang="en-US" sz="5000"/>
              <a:t>Types of Diagnostic Assessments</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B475C62-31C6-DF2B-42F2-3E5028260045}"/>
              </a:ext>
            </a:extLst>
          </p:cNvPr>
          <p:cNvGraphicFramePr>
            <a:graphicFrameLocks noGrp="1"/>
          </p:cNvGraphicFramePr>
          <p:nvPr>
            <p:ph idx="1"/>
            <p:extLst>
              <p:ext uri="{D42A27DB-BD31-4B8C-83A1-F6EECF244321}">
                <p14:modId xmlns:p14="http://schemas.microsoft.com/office/powerpoint/2010/main" val="411528254"/>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149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7668</TotalTime>
  <Words>482</Words>
  <Application>Microsoft Macintosh PowerPoint</Application>
  <PresentationFormat>Widescreen</PresentationFormat>
  <Paragraphs>93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Diagnostic Assessments</vt:lpstr>
      <vt:lpstr>PowerPoint Presentation</vt:lpstr>
      <vt:lpstr>Objectives</vt:lpstr>
      <vt:lpstr>What’s a Diagnostic Assessment</vt:lpstr>
      <vt:lpstr>Where does it fit?</vt:lpstr>
      <vt:lpstr>Components</vt:lpstr>
      <vt:lpstr>PowerPoint Presentation</vt:lpstr>
      <vt:lpstr>Types of Diagnostic Assessments </vt:lpstr>
      <vt:lpstr>Types of Diagnostic Assessments</vt:lpstr>
      <vt:lpstr>Assessing prior knowledge</vt:lpstr>
      <vt:lpstr>Identifying Learner Needs</vt:lpstr>
      <vt:lpstr>Using the data</vt:lpstr>
      <vt:lpstr>Benefits</vt:lpstr>
      <vt:lpstr>Barriers</vt:lpstr>
      <vt:lpstr>PowerPoint Presentation</vt:lpstr>
      <vt:lpstr>PowerPoint Presentation</vt:lpstr>
      <vt:lpstr>PowerPoint Presentation</vt:lpstr>
      <vt:lpstr>PowerPoint Presentation</vt:lpstr>
      <vt:lpstr>Introductory Email </vt:lpstr>
      <vt:lpstr>What’s Next….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Assessment</dc:title>
  <dc:creator>Ordonez, Bonnie</dc:creator>
  <cp:lastModifiedBy>Ordonez, Bonnie</cp:lastModifiedBy>
  <cp:revision>6</cp:revision>
  <dcterms:created xsi:type="dcterms:W3CDTF">2022-08-27T15:13:17Z</dcterms:created>
  <dcterms:modified xsi:type="dcterms:W3CDTF">2022-09-02T15:51:36Z</dcterms:modified>
</cp:coreProperties>
</file>