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97" r:id="rId3"/>
    <p:sldId id="300" r:id="rId4"/>
    <p:sldId id="301" r:id="rId5"/>
    <p:sldId id="302" r:id="rId6"/>
    <p:sldId id="298" r:id="rId7"/>
    <p:sldId id="305" r:id="rId8"/>
    <p:sldId id="306" r:id="rId9"/>
    <p:sldId id="307" r:id="rId10"/>
    <p:sldId id="308" r:id="rId11"/>
    <p:sldId id="309" r:id="rId12"/>
    <p:sldId id="314" r:id="rId13"/>
    <p:sldId id="312" r:id="rId14"/>
    <p:sldId id="310" r:id="rId15"/>
    <p:sldId id="311" r:id="rId16"/>
    <p:sldId id="303" r:id="rId17"/>
    <p:sldId id="304" r:id="rId18"/>
    <p:sldId id="299" r:id="rId19"/>
    <p:sldId id="313" r:id="rId20"/>
  </p:sldIdLst>
  <p:sldSz cx="12192000" cy="6858000"/>
  <p:notesSz cx="68580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436"/>
    <a:srgbClr val="008080"/>
    <a:srgbClr val="666633"/>
    <a:srgbClr val="336600"/>
    <a:srgbClr val="006600"/>
    <a:srgbClr val="990033"/>
    <a:srgbClr val="CC3300"/>
    <a:srgbClr val="1515FF"/>
    <a:srgbClr val="B99A49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434" autoAdjust="0"/>
  </p:normalViewPr>
  <p:slideViewPr>
    <p:cSldViewPr>
      <p:cViewPr varScale="1">
        <p:scale>
          <a:sx n="155" d="100"/>
          <a:sy n="155" d="100"/>
        </p:scale>
        <p:origin x="208" y="304"/>
      </p:cViewPr>
      <p:guideLst>
        <p:guide orient="horz" pos="216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6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F33FE-33E7-A547-BF09-386A7F7191C3}" type="doc">
      <dgm:prSet loTypeId="urn:microsoft.com/office/officeart/2005/8/layout/hList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BCFF94-2291-AD42-AE71-E176998DE016}">
      <dgm:prSet phldrT="[Text]"/>
      <dgm:spPr/>
      <dgm:t>
        <a:bodyPr/>
        <a:lstStyle/>
        <a:p>
          <a:r>
            <a:rPr lang="en-US" dirty="0"/>
            <a:t>Intro</a:t>
          </a:r>
        </a:p>
      </dgm:t>
    </dgm:pt>
    <dgm:pt modelId="{921C6776-E45B-8049-877C-56EBE04012F9}" type="parTrans" cxnId="{052F21F2-65FA-8946-A859-8BDAD81E382F}">
      <dgm:prSet/>
      <dgm:spPr/>
      <dgm:t>
        <a:bodyPr/>
        <a:lstStyle/>
        <a:p>
          <a:endParaRPr lang="en-US"/>
        </a:p>
      </dgm:t>
    </dgm:pt>
    <dgm:pt modelId="{00C2BF67-142D-414A-9149-32226F0FC98D}" type="sibTrans" cxnId="{052F21F2-65FA-8946-A859-8BDAD81E382F}">
      <dgm:prSet/>
      <dgm:spPr/>
      <dgm:t>
        <a:bodyPr/>
        <a:lstStyle/>
        <a:p>
          <a:endParaRPr lang="en-US"/>
        </a:p>
      </dgm:t>
    </dgm:pt>
    <dgm:pt modelId="{4B5825DB-7A30-C64A-A8BA-25E3F53D70E4}">
      <dgm:prSet phldrT="[Text]"/>
      <dgm:spPr/>
      <dgm:t>
        <a:bodyPr/>
        <a:lstStyle/>
        <a:p>
          <a:r>
            <a:rPr lang="en-US" dirty="0"/>
            <a:t>Topic 1</a:t>
          </a:r>
        </a:p>
      </dgm:t>
    </dgm:pt>
    <dgm:pt modelId="{107AEC0F-F1E5-5F41-904D-D451CE5C4BD7}" type="parTrans" cxnId="{50317254-7792-024E-881B-B3D0DF2F5841}">
      <dgm:prSet/>
      <dgm:spPr/>
      <dgm:t>
        <a:bodyPr/>
        <a:lstStyle/>
        <a:p>
          <a:endParaRPr lang="en-US"/>
        </a:p>
      </dgm:t>
    </dgm:pt>
    <dgm:pt modelId="{D32C4044-4406-3E4B-80B1-DABF316934C4}" type="sibTrans" cxnId="{50317254-7792-024E-881B-B3D0DF2F5841}">
      <dgm:prSet/>
      <dgm:spPr/>
      <dgm:t>
        <a:bodyPr/>
        <a:lstStyle/>
        <a:p>
          <a:endParaRPr lang="en-US"/>
        </a:p>
      </dgm:t>
    </dgm:pt>
    <dgm:pt modelId="{72953923-BF52-3342-9282-3D7020257C93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B8252CE5-B077-004E-A4FF-1052EAE8E529}" type="parTrans" cxnId="{3C526139-88DB-0B42-A311-8038DA09377E}">
      <dgm:prSet/>
      <dgm:spPr/>
      <dgm:t>
        <a:bodyPr/>
        <a:lstStyle/>
        <a:p>
          <a:endParaRPr lang="en-US"/>
        </a:p>
      </dgm:t>
    </dgm:pt>
    <dgm:pt modelId="{34851165-5037-FC4D-88C7-20E1306CC53A}" type="sibTrans" cxnId="{3C526139-88DB-0B42-A311-8038DA09377E}">
      <dgm:prSet/>
      <dgm:spPr/>
      <dgm:t>
        <a:bodyPr/>
        <a:lstStyle/>
        <a:p>
          <a:endParaRPr lang="en-US"/>
        </a:p>
      </dgm:t>
    </dgm:pt>
    <dgm:pt modelId="{AC6AFA4D-8D0F-B648-B60A-379407BF471D}">
      <dgm:prSet/>
      <dgm:spPr/>
      <dgm:t>
        <a:bodyPr/>
        <a:lstStyle/>
        <a:p>
          <a:r>
            <a:rPr lang="en-US" dirty="0"/>
            <a:t>Topic 2</a:t>
          </a:r>
        </a:p>
      </dgm:t>
    </dgm:pt>
    <dgm:pt modelId="{B1D384E7-DD20-9346-9049-DB373F96E65C}" type="parTrans" cxnId="{566AC7FC-7CBF-AE48-ADED-2E2DE8201311}">
      <dgm:prSet/>
      <dgm:spPr/>
      <dgm:t>
        <a:bodyPr/>
        <a:lstStyle/>
        <a:p>
          <a:endParaRPr lang="en-US"/>
        </a:p>
      </dgm:t>
    </dgm:pt>
    <dgm:pt modelId="{113382AC-7A5D-A947-821E-17A35934E17E}" type="sibTrans" cxnId="{566AC7FC-7CBF-AE48-ADED-2E2DE8201311}">
      <dgm:prSet/>
      <dgm:spPr/>
      <dgm:t>
        <a:bodyPr/>
        <a:lstStyle/>
        <a:p>
          <a:endParaRPr lang="en-US"/>
        </a:p>
      </dgm:t>
    </dgm:pt>
    <dgm:pt modelId="{1A42FA60-C200-E843-B1A1-8008520DC516}">
      <dgm:prSet/>
      <dgm:spPr/>
      <dgm:t>
        <a:bodyPr/>
        <a:lstStyle/>
        <a:p>
          <a:r>
            <a:rPr lang="en-US" dirty="0"/>
            <a:t>Activity</a:t>
          </a:r>
        </a:p>
      </dgm:t>
    </dgm:pt>
    <dgm:pt modelId="{3F336BCB-11DE-8A46-B6FB-D11B91294151}" type="parTrans" cxnId="{08ACACC2-817C-914A-85AE-A9C5BC11E98B}">
      <dgm:prSet/>
      <dgm:spPr/>
      <dgm:t>
        <a:bodyPr/>
        <a:lstStyle/>
        <a:p>
          <a:endParaRPr lang="en-US"/>
        </a:p>
      </dgm:t>
    </dgm:pt>
    <dgm:pt modelId="{03C4945F-3020-F248-97F9-C0A654DBE56C}" type="sibTrans" cxnId="{08ACACC2-817C-914A-85AE-A9C5BC11E98B}">
      <dgm:prSet/>
      <dgm:spPr/>
      <dgm:t>
        <a:bodyPr/>
        <a:lstStyle/>
        <a:p>
          <a:endParaRPr lang="en-US"/>
        </a:p>
      </dgm:t>
    </dgm:pt>
    <dgm:pt modelId="{DF26FA68-3608-AD44-B509-8D0E883BD7C9}">
      <dgm:prSet/>
      <dgm:spPr/>
      <dgm:t>
        <a:bodyPr/>
        <a:lstStyle/>
        <a:p>
          <a:r>
            <a:rPr lang="en-US" dirty="0"/>
            <a:t>Topic 3</a:t>
          </a:r>
        </a:p>
      </dgm:t>
    </dgm:pt>
    <dgm:pt modelId="{BAC3BD4A-1AFE-044F-AD17-96B35A9E08DB}" type="parTrans" cxnId="{031FBF14-DD87-074C-A9FF-3DC2CEB0D60A}">
      <dgm:prSet/>
      <dgm:spPr/>
      <dgm:t>
        <a:bodyPr/>
        <a:lstStyle/>
        <a:p>
          <a:endParaRPr lang="en-US"/>
        </a:p>
      </dgm:t>
    </dgm:pt>
    <dgm:pt modelId="{5840B594-A2DF-4947-BA20-6AB359BB09EF}" type="sibTrans" cxnId="{031FBF14-DD87-074C-A9FF-3DC2CEB0D60A}">
      <dgm:prSet/>
      <dgm:spPr/>
      <dgm:t>
        <a:bodyPr/>
        <a:lstStyle/>
        <a:p>
          <a:endParaRPr lang="en-US"/>
        </a:p>
      </dgm:t>
    </dgm:pt>
    <dgm:pt modelId="{D7012EB5-4A0B-2C4E-B7E7-531947ECFF04}">
      <dgm:prSet/>
      <dgm:spPr/>
      <dgm:t>
        <a:bodyPr/>
        <a:lstStyle/>
        <a:p>
          <a:r>
            <a:rPr lang="en-US" dirty="0"/>
            <a:t>Close </a:t>
          </a:r>
        </a:p>
      </dgm:t>
    </dgm:pt>
    <dgm:pt modelId="{2520B11B-8945-AA49-BE04-C04B68586452}" type="parTrans" cxnId="{D708BBB6-06E4-C741-A501-BD78B32B4979}">
      <dgm:prSet/>
      <dgm:spPr/>
      <dgm:t>
        <a:bodyPr/>
        <a:lstStyle/>
        <a:p>
          <a:endParaRPr lang="en-US"/>
        </a:p>
      </dgm:t>
    </dgm:pt>
    <dgm:pt modelId="{C90D9B5F-8FAF-CF45-B9B7-DA053A818E02}" type="sibTrans" cxnId="{D708BBB6-06E4-C741-A501-BD78B32B4979}">
      <dgm:prSet/>
      <dgm:spPr/>
      <dgm:t>
        <a:bodyPr/>
        <a:lstStyle/>
        <a:p>
          <a:endParaRPr lang="en-US"/>
        </a:p>
      </dgm:t>
    </dgm:pt>
    <dgm:pt modelId="{4B6A1FBA-0235-D24C-8DE2-1B1E18B17AF0}" type="pres">
      <dgm:prSet presAssocID="{868F33FE-33E7-A547-BF09-386A7F7191C3}" presName="Name0" presStyleCnt="0">
        <dgm:presLayoutVars>
          <dgm:dir/>
          <dgm:resizeHandles val="exact"/>
        </dgm:presLayoutVars>
      </dgm:prSet>
      <dgm:spPr/>
    </dgm:pt>
    <dgm:pt modelId="{C2096A76-05C6-9F46-B867-B45DF0F9E20E}" type="pres">
      <dgm:prSet presAssocID="{868F33FE-33E7-A547-BF09-386A7F7191C3}" presName="fgShape" presStyleLbl="fgShp" presStyleIdx="0" presStyleCnt="1"/>
      <dgm:spPr/>
    </dgm:pt>
    <dgm:pt modelId="{CDF6F79A-7344-4542-80AF-49DED82CA919}" type="pres">
      <dgm:prSet presAssocID="{868F33FE-33E7-A547-BF09-386A7F7191C3}" presName="linComp" presStyleCnt="0"/>
      <dgm:spPr/>
    </dgm:pt>
    <dgm:pt modelId="{3246245F-0B1E-FF4F-83C9-D078B9D849B4}" type="pres">
      <dgm:prSet presAssocID="{4EBCFF94-2291-AD42-AE71-E176998DE016}" presName="compNode" presStyleCnt="0"/>
      <dgm:spPr/>
    </dgm:pt>
    <dgm:pt modelId="{7689A18B-3ED5-1E45-83DA-DABD4BB2D54D}" type="pres">
      <dgm:prSet presAssocID="{4EBCFF94-2291-AD42-AE71-E176998DE016}" presName="bkgdShape" presStyleLbl="node1" presStyleIdx="0" presStyleCnt="7"/>
      <dgm:spPr/>
    </dgm:pt>
    <dgm:pt modelId="{7D371555-998C-C744-A4C2-D19604DE8FAF}" type="pres">
      <dgm:prSet presAssocID="{4EBCFF94-2291-AD42-AE71-E176998DE016}" presName="nodeTx" presStyleLbl="node1" presStyleIdx="0" presStyleCnt="7">
        <dgm:presLayoutVars>
          <dgm:bulletEnabled val="1"/>
        </dgm:presLayoutVars>
      </dgm:prSet>
      <dgm:spPr/>
    </dgm:pt>
    <dgm:pt modelId="{F13A33F2-A245-5D40-A037-92C484AAC02C}" type="pres">
      <dgm:prSet presAssocID="{4EBCFF94-2291-AD42-AE71-E176998DE016}" presName="invisiNode" presStyleLbl="node1" presStyleIdx="0" presStyleCnt="7"/>
      <dgm:spPr/>
    </dgm:pt>
    <dgm:pt modelId="{FF8AB8F4-04B2-FC47-9875-3A5C0F9E9CB8}" type="pres">
      <dgm:prSet presAssocID="{4EBCFF94-2291-AD42-AE71-E176998DE016}" presName="imagNode" presStyleLbl="fgImgPlace1" presStyleIdx="0" presStyleCnt="7"/>
      <dgm:spPr/>
    </dgm:pt>
    <dgm:pt modelId="{0ACA664A-08CF-744C-AECF-EA864C4C892F}" type="pres">
      <dgm:prSet presAssocID="{00C2BF67-142D-414A-9149-32226F0FC98D}" presName="sibTrans" presStyleLbl="sibTrans2D1" presStyleIdx="0" presStyleCnt="0"/>
      <dgm:spPr/>
    </dgm:pt>
    <dgm:pt modelId="{19E14E32-E789-5B40-A855-932893892CB1}" type="pres">
      <dgm:prSet presAssocID="{4B5825DB-7A30-C64A-A8BA-25E3F53D70E4}" presName="compNode" presStyleCnt="0"/>
      <dgm:spPr/>
    </dgm:pt>
    <dgm:pt modelId="{AB36F497-C8C3-6B44-9846-742BD7E151C4}" type="pres">
      <dgm:prSet presAssocID="{4B5825DB-7A30-C64A-A8BA-25E3F53D70E4}" presName="bkgdShape" presStyleLbl="node1" presStyleIdx="1" presStyleCnt="7"/>
      <dgm:spPr/>
    </dgm:pt>
    <dgm:pt modelId="{290598F4-ECF4-CF40-A12C-3297ADF38974}" type="pres">
      <dgm:prSet presAssocID="{4B5825DB-7A30-C64A-A8BA-25E3F53D70E4}" presName="nodeTx" presStyleLbl="node1" presStyleIdx="1" presStyleCnt="7">
        <dgm:presLayoutVars>
          <dgm:bulletEnabled val="1"/>
        </dgm:presLayoutVars>
      </dgm:prSet>
      <dgm:spPr/>
    </dgm:pt>
    <dgm:pt modelId="{79040A01-0578-894F-86AD-D8FAC38E538B}" type="pres">
      <dgm:prSet presAssocID="{4B5825DB-7A30-C64A-A8BA-25E3F53D70E4}" presName="invisiNode" presStyleLbl="node1" presStyleIdx="1" presStyleCnt="7"/>
      <dgm:spPr/>
    </dgm:pt>
    <dgm:pt modelId="{E4E5D37F-C45C-594A-819A-9721BD877DA7}" type="pres">
      <dgm:prSet presAssocID="{4B5825DB-7A30-C64A-A8BA-25E3F53D70E4}" presName="imagNode" presStyleLbl="fgImgPlace1" presStyleIdx="1" presStyleCnt="7"/>
      <dgm:spPr/>
    </dgm:pt>
    <dgm:pt modelId="{6F007D8C-5911-8342-BD3E-63B07FA6B7C4}" type="pres">
      <dgm:prSet presAssocID="{D32C4044-4406-3E4B-80B1-DABF316934C4}" presName="sibTrans" presStyleLbl="sibTrans2D1" presStyleIdx="0" presStyleCnt="0"/>
      <dgm:spPr/>
    </dgm:pt>
    <dgm:pt modelId="{17D9CE80-1796-5142-AD44-D1ACFC9D6A9A}" type="pres">
      <dgm:prSet presAssocID="{72953923-BF52-3342-9282-3D7020257C93}" presName="compNode" presStyleCnt="0"/>
      <dgm:spPr/>
    </dgm:pt>
    <dgm:pt modelId="{D38C8D0E-A62E-D445-9B3F-BBA0FE5B8584}" type="pres">
      <dgm:prSet presAssocID="{72953923-BF52-3342-9282-3D7020257C93}" presName="bkgdShape" presStyleLbl="node1" presStyleIdx="2" presStyleCnt="7"/>
      <dgm:spPr/>
    </dgm:pt>
    <dgm:pt modelId="{FB37556A-77E7-614D-B7F5-7DE586AE3594}" type="pres">
      <dgm:prSet presAssocID="{72953923-BF52-3342-9282-3D7020257C93}" presName="nodeTx" presStyleLbl="node1" presStyleIdx="2" presStyleCnt="7">
        <dgm:presLayoutVars>
          <dgm:bulletEnabled val="1"/>
        </dgm:presLayoutVars>
      </dgm:prSet>
      <dgm:spPr/>
    </dgm:pt>
    <dgm:pt modelId="{3273C52A-8BE3-DC44-AF46-B222F442845F}" type="pres">
      <dgm:prSet presAssocID="{72953923-BF52-3342-9282-3D7020257C93}" presName="invisiNode" presStyleLbl="node1" presStyleIdx="2" presStyleCnt="7"/>
      <dgm:spPr/>
    </dgm:pt>
    <dgm:pt modelId="{0298DFF6-32BB-2145-B445-2AEBADED5788}" type="pres">
      <dgm:prSet presAssocID="{72953923-BF52-3342-9282-3D7020257C93}" presName="imagNode" presStyleLbl="fgImgPlace1" presStyleIdx="2" presStyleCnt="7"/>
      <dgm:spPr/>
    </dgm:pt>
    <dgm:pt modelId="{E448ACFA-9D8B-AE44-BECD-3B14491A7730}" type="pres">
      <dgm:prSet presAssocID="{34851165-5037-FC4D-88C7-20E1306CC53A}" presName="sibTrans" presStyleLbl="sibTrans2D1" presStyleIdx="0" presStyleCnt="0"/>
      <dgm:spPr/>
    </dgm:pt>
    <dgm:pt modelId="{C9C3733E-A6DD-EB43-A9E4-C7426EDC7CA4}" type="pres">
      <dgm:prSet presAssocID="{AC6AFA4D-8D0F-B648-B60A-379407BF471D}" presName="compNode" presStyleCnt="0"/>
      <dgm:spPr/>
    </dgm:pt>
    <dgm:pt modelId="{06408B75-94AE-CB41-A836-FC268F6C1A0C}" type="pres">
      <dgm:prSet presAssocID="{AC6AFA4D-8D0F-B648-B60A-379407BF471D}" presName="bkgdShape" presStyleLbl="node1" presStyleIdx="3" presStyleCnt="7"/>
      <dgm:spPr/>
    </dgm:pt>
    <dgm:pt modelId="{02BDD9A5-DE4B-2342-9ABB-56D4918E8F52}" type="pres">
      <dgm:prSet presAssocID="{AC6AFA4D-8D0F-B648-B60A-379407BF471D}" presName="nodeTx" presStyleLbl="node1" presStyleIdx="3" presStyleCnt="7">
        <dgm:presLayoutVars>
          <dgm:bulletEnabled val="1"/>
        </dgm:presLayoutVars>
      </dgm:prSet>
      <dgm:spPr/>
    </dgm:pt>
    <dgm:pt modelId="{0BC9403E-BEBB-314A-8010-0EA3CEDD7509}" type="pres">
      <dgm:prSet presAssocID="{AC6AFA4D-8D0F-B648-B60A-379407BF471D}" presName="invisiNode" presStyleLbl="node1" presStyleIdx="3" presStyleCnt="7"/>
      <dgm:spPr/>
    </dgm:pt>
    <dgm:pt modelId="{E2502987-23B5-4C42-B605-152A835BD2CD}" type="pres">
      <dgm:prSet presAssocID="{AC6AFA4D-8D0F-B648-B60A-379407BF471D}" presName="imagNode" presStyleLbl="fgImgPlace1" presStyleIdx="3" presStyleCnt="7"/>
      <dgm:spPr/>
    </dgm:pt>
    <dgm:pt modelId="{8D777827-DD5B-B14E-9E17-802D3B8C204F}" type="pres">
      <dgm:prSet presAssocID="{113382AC-7A5D-A947-821E-17A35934E17E}" presName="sibTrans" presStyleLbl="sibTrans2D1" presStyleIdx="0" presStyleCnt="0"/>
      <dgm:spPr/>
    </dgm:pt>
    <dgm:pt modelId="{89693F39-C37A-C046-89CC-94EFE96FC2AC}" type="pres">
      <dgm:prSet presAssocID="{1A42FA60-C200-E843-B1A1-8008520DC516}" presName="compNode" presStyleCnt="0"/>
      <dgm:spPr/>
    </dgm:pt>
    <dgm:pt modelId="{4B0580F4-E824-1F41-93F5-1AE6A09AE254}" type="pres">
      <dgm:prSet presAssocID="{1A42FA60-C200-E843-B1A1-8008520DC516}" presName="bkgdShape" presStyleLbl="node1" presStyleIdx="4" presStyleCnt="7" custLinFactNeighborX="782"/>
      <dgm:spPr/>
    </dgm:pt>
    <dgm:pt modelId="{9935A12F-F1FD-E449-B125-8E307EDC3F70}" type="pres">
      <dgm:prSet presAssocID="{1A42FA60-C200-E843-B1A1-8008520DC516}" presName="nodeTx" presStyleLbl="node1" presStyleIdx="4" presStyleCnt="7">
        <dgm:presLayoutVars>
          <dgm:bulletEnabled val="1"/>
        </dgm:presLayoutVars>
      </dgm:prSet>
      <dgm:spPr/>
    </dgm:pt>
    <dgm:pt modelId="{2212FE63-2610-DF4E-9431-00822B298032}" type="pres">
      <dgm:prSet presAssocID="{1A42FA60-C200-E843-B1A1-8008520DC516}" presName="invisiNode" presStyleLbl="node1" presStyleIdx="4" presStyleCnt="7"/>
      <dgm:spPr/>
    </dgm:pt>
    <dgm:pt modelId="{616AD2D7-4586-854D-9745-69E4B57AB8FE}" type="pres">
      <dgm:prSet presAssocID="{1A42FA60-C200-E843-B1A1-8008520DC516}" presName="imagNode" presStyleLbl="fgImgPlace1" presStyleIdx="4" presStyleCnt="7"/>
      <dgm:spPr/>
    </dgm:pt>
    <dgm:pt modelId="{FE3E093F-AEB8-B845-BC2C-A5B1DB5FB73E}" type="pres">
      <dgm:prSet presAssocID="{03C4945F-3020-F248-97F9-C0A654DBE56C}" presName="sibTrans" presStyleLbl="sibTrans2D1" presStyleIdx="0" presStyleCnt="0"/>
      <dgm:spPr/>
    </dgm:pt>
    <dgm:pt modelId="{B85B94DC-9B05-484A-8DCC-C074D689BE7D}" type="pres">
      <dgm:prSet presAssocID="{DF26FA68-3608-AD44-B509-8D0E883BD7C9}" presName="compNode" presStyleCnt="0"/>
      <dgm:spPr/>
    </dgm:pt>
    <dgm:pt modelId="{A574F165-5490-634E-9778-FF9613C8DCB0}" type="pres">
      <dgm:prSet presAssocID="{DF26FA68-3608-AD44-B509-8D0E883BD7C9}" presName="bkgdShape" presStyleLbl="node1" presStyleIdx="5" presStyleCnt="7"/>
      <dgm:spPr/>
    </dgm:pt>
    <dgm:pt modelId="{D5B5D03C-6344-B943-A362-A8E45CD02E8A}" type="pres">
      <dgm:prSet presAssocID="{DF26FA68-3608-AD44-B509-8D0E883BD7C9}" presName="nodeTx" presStyleLbl="node1" presStyleIdx="5" presStyleCnt="7">
        <dgm:presLayoutVars>
          <dgm:bulletEnabled val="1"/>
        </dgm:presLayoutVars>
      </dgm:prSet>
      <dgm:spPr/>
    </dgm:pt>
    <dgm:pt modelId="{A0F83155-B19B-F44F-ACD7-CEB36D6A6592}" type="pres">
      <dgm:prSet presAssocID="{DF26FA68-3608-AD44-B509-8D0E883BD7C9}" presName="invisiNode" presStyleLbl="node1" presStyleIdx="5" presStyleCnt="7"/>
      <dgm:spPr/>
    </dgm:pt>
    <dgm:pt modelId="{675B11CC-3F72-E24F-A3F5-FFFB36A1CE11}" type="pres">
      <dgm:prSet presAssocID="{DF26FA68-3608-AD44-B509-8D0E883BD7C9}" presName="imagNode" presStyleLbl="fgImgPlace1" presStyleIdx="5" presStyleCnt="7"/>
      <dgm:spPr/>
    </dgm:pt>
    <dgm:pt modelId="{5720F674-9F2D-DF47-94E4-8A56F54085C4}" type="pres">
      <dgm:prSet presAssocID="{5840B594-A2DF-4947-BA20-6AB359BB09EF}" presName="sibTrans" presStyleLbl="sibTrans2D1" presStyleIdx="0" presStyleCnt="0"/>
      <dgm:spPr/>
    </dgm:pt>
    <dgm:pt modelId="{A626F6A1-134B-194A-AD85-1CB05910D83E}" type="pres">
      <dgm:prSet presAssocID="{D7012EB5-4A0B-2C4E-B7E7-531947ECFF04}" presName="compNode" presStyleCnt="0"/>
      <dgm:spPr/>
    </dgm:pt>
    <dgm:pt modelId="{05FFD244-5496-9D41-9D03-C5E2B1E1BDFE}" type="pres">
      <dgm:prSet presAssocID="{D7012EB5-4A0B-2C4E-B7E7-531947ECFF04}" presName="bkgdShape" presStyleLbl="node1" presStyleIdx="6" presStyleCnt="7"/>
      <dgm:spPr/>
    </dgm:pt>
    <dgm:pt modelId="{19859885-6620-AF4E-937F-EC29E7D1AB7A}" type="pres">
      <dgm:prSet presAssocID="{D7012EB5-4A0B-2C4E-B7E7-531947ECFF04}" presName="nodeTx" presStyleLbl="node1" presStyleIdx="6" presStyleCnt="7">
        <dgm:presLayoutVars>
          <dgm:bulletEnabled val="1"/>
        </dgm:presLayoutVars>
      </dgm:prSet>
      <dgm:spPr/>
    </dgm:pt>
    <dgm:pt modelId="{73FF8754-3AE8-FE48-9DCC-E585E5886E45}" type="pres">
      <dgm:prSet presAssocID="{D7012EB5-4A0B-2C4E-B7E7-531947ECFF04}" presName="invisiNode" presStyleLbl="node1" presStyleIdx="6" presStyleCnt="7"/>
      <dgm:spPr/>
    </dgm:pt>
    <dgm:pt modelId="{781DA4F1-24F3-3748-BCA8-F27D4F86DCAB}" type="pres">
      <dgm:prSet presAssocID="{D7012EB5-4A0B-2C4E-B7E7-531947ECFF04}" presName="imagNode" presStyleLbl="fgImgPlace1" presStyleIdx="6" presStyleCnt="7"/>
      <dgm:spPr/>
    </dgm:pt>
  </dgm:ptLst>
  <dgm:cxnLst>
    <dgm:cxn modelId="{F0DFCF00-C5D8-A645-978C-31175222E63A}" type="presOf" srcId="{5840B594-A2DF-4947-BA20-6AB359BB09EF}" destId="{5720F674-9F2D-DF47-94E4-8A56F54085C4}" srcOrd="0" destOrd="0" presId="urn:microsoft.com/office/officeart/2005/8/layout/hList7"/>
    <dgm:cxn modelId="{6A028605-3439-7446-9A10-92E03E616C83}" type="presOf" srcId="{AC6AFA4D-8D0F-B648-B60A-379407BF471D}" destId="{02BDD9A5-DE4B-2342-9ABB-56D4918E8F52}" srcOrd="1" destOrd="0" presId="urn:microsoft.com/office/officeart/2005/8/layout/hList7"/>
    <dgm:cxn modelId="{031FBF14-DD87-074C-A9FF-3DC2CEB0D60A}" srcId="{868F33FE-33E7-A547-BF09-386A7F7191C3}" destId="{DF26FA68-3608-AD44-B509-8D0E883BD7C9}" srcOrd="5" destOrd="0" parTransId="{BAC3BD4A-1AFE-044F-AD17-96B35A9E08DB}" sibTransId="{5840B594-A2DF-4947-BA20-6AB359BB09EF}"/>
    <dgm:cxn modelId="{A678DB16-3A38-6D4A-9384-7E665EEBB9B2}" type="presOf" srcId="{AC6AFA4D-8D0F-B648-B60A-379407BF471D}" destId="{06408B75-94AE-CB41-A836-FC268F6C1A0C}" srcOrd="0" destOrd="0" presId="urn:microsoft.com/office/officeart/2005/8/layout/hList7"/>
    <dgm:cxn modelId="{3C526139-88DB-0B42-A311-8038DA09377E}" srcId="{868F33FE-33E7-A547-BF09-386A7F7191C3}" destId="{72953923-BF52-3342-9282-3D7020257C93}" srcOrd="2" destOrd="0" parTransId="{B8252CE5-B077-004E-A4FF-1052EAE8E529}" sibTransId="{34851165-5037-FC4D-88C7-20E1306CC53A}"/>
    <dgm:cxn modelId="{9FD63946-323E-BC47-B711-9E4BDC9D35EA}" type="presOf" srcId="{DF26FA68-3608-AD44-B509-8D0E883BD7C9}" destId="{A574F165-5490-634E-9778-FF9613C8DCB0}" srcOrd="0" destOrd="0" presId="urn:microsoft.com/office/officeart/2005/8/layout/hList7"/>
    <dgm:cxn modelId="{50317254-7792-024E-881B-B3D0DF2F5841}" srcId="{868F33FE-33E7-A547-BF09-386A7F7191C3}" destId="{4B5825DB-7A30-C64A-A8BA-25E3F53D70E4}" srcOrd="1" destOrd="0" parTransId="{107AEC0F-F1E5-5F41-904D-D451CE5C4BD7}" sibTransId="{D32C4044-4406-3E4B-80B1-DABF316934C4}"/>
    <dgm:cxn modelId="{1610D95D-57BF-0A40-A541-F0D7BDE9BB6B}" type="presOf" srcId="{1A42FA60-C200-E843-B1A1-8008520DC516}" destId="{9935A12F-F1FD-E449-B125-8E307EDC3F70}" srcOrd="1" destOrd="0" presId="urn:microsoft.com/office/officeart/2005/8/layout/hList7"/>
    <dgm:cxn modelId="{EBB28B6F-B432-5E4B-936E-6D8C315F61DB}" type="presOf" srcId="{D7012EB5-4A0B-2C4E-B7E7-531947ECFF04}" destId="{19859885-6620-AF4E-937F-EC29E7D1AB7A}" srcOrd="1" destOrd="0" presId="urn:microsoft.com/office/officeart/2005/8/layout/hList7"/>
    <dgm:cxn modelId="{1E80AF70-4C3D-0040-BB41-867C18F5CBE4}" type="presOf" srcId="{4B5825DB-7A30-C64A-A8BA-25E3F53D70E4}" destId="{AB36F497-C8C3-6B44-9846-742BD7E151C4}" srcOrd="0" destOrd="0" presId="urn:microsoft.com/office/officeart/2005/8/layout/hList7"/>
    <dgm:cxn modelId="{1659B579-3D2C-0B47-8FE5-560B0AE4E289}" type="presOf" srcId="{72953923-BF52-3342-9282-3D7020257C93}" destId="{D38C8D0E-A62E-D445-9B3F-BBA0FE5B8584}" srcOrd="0" destOrd="0" presId="urn:microsoft.com/office/officeart/2005/8/layout/hList7"/>
    <dgm:cxn modelId="{556F117F-73DB-354F-B9A7-5A024C23965A}" type="presOf" srcId="{34851165-5037-FC4D-88C7-20E1306CC53A}" destId="{E448ACFA-9D8B-AE44-BECD-3B14491A7730}" srcOrd="0" destOrd="0" presId="urn:microsoft.com/office/officeart/2005/8/layout/hList7"/>
    <dgm:cxn modelId="{F1531E90-156C-474B-9307-FCF7A289A9EA}" type="presOf" srcId="{113382AC-7A5D-A947-821E-17A35934E17E}" destId="{8D777827-DD5B-B14E-9E17-802D3B8C204F}" srcOrd="0" destOrd="0" presId="urn:microsoft.com/office/officeart/2005/8/layout/hList7"/>
    <dgm:cxn modelId="{82311693-7BAF-1842-A24E-1FD7FA2CFB33}" type="presOf" srcId="{72953923-BF52-3342-9282-3D7020257C93}" destId="{FB37556A-77E7-614D-B7F5-7DE586AE3594}" srcOrd="1" destOrd="0" presId="urn:microsoft.com/office/officeart/2005/8/layout/hList7"/>
    <dgm:cxn modelId="{CC724996-1B15-4D4D-9B21-DEB35FDD417E}" type="presOf" srcId="{4EBCFF94-2291-AD42-AE71-E176998DE016}" destId="{7689A18B-3ED5-1E45-83DA-DABD4BB2D54D}" srcOrd="0" destOrd="0" presId="urn:microsoft.com/office/officeart/2005/8/layout/hList7"/>
    <dgm:cxn modelId="{6082B899-A288-CA4A-8071-0A686F5AD183}" type="presOf" srcId="{00C2BF67-142D-414A-9149-32226F0FC98D}" destId="{0ACA664A-08CF-744C-AECF-EA864C4C892F}" srcOrd="0" destOrd="0" presId="urn:microsoft.com/office/officeart/2005/8/layout/hList7"/>
    <dgm:cxn modelId="{5466B4A0-4851-5A4A-8A9B-23CF28126636}" type="presOf" srcId="{D7012EB5-4A0B-2C4E-B7E7-531947ECFF04}" destId="{05FFD244-5496-9D41-9D03-C5E2B1E1BDFE}" srcOrd="0" destOrd="0" presId="urn:microsoft.com/office/officeart/2005/8/layout/hList7"/>
    <dgm:cxn modelId="{07418CA9-104E-434A-A8C5-1BDC1696C668}" type="presOf" srcId="{03C4945F-3020-F248-97F9-C0A654DBE56C}" destId="{FE3E093F-AEB8-B845-BC2C-A5B1DB5FB73E}" srcOrd="0" destOrd="0" presId="urn:microsoft.com/office/officeart/2005/8/layout/hList7"/>
    <dgm:cxn modelId="{CB2AE2AB-0799-934A-B4AB-3C69AD7ECC62}" type="presOf" srcId="{1A42FA60-C200-E843-B1A1-8008520DC516}" destId="{4B0580F4-E824-1F41-93F5-1AE6A09AE254}" srcOrd="0" destOrd="0" presId="urn:microsoft.com/office/officeart/2005/8/layout/hList7"/>
    <dgm:cxn modelId="{E7DADCB5-5F53-0940-9CE4-01CA9E5D2332}" type="presOf" srcId="{D32C4044-4406-3E4B-80B1-DABF316934C4}" destId="{6F007D8C-5911-8342-BD3E-63B07FA6B7C4}" srcOrd="0" destOrd="0" presId="urn:microsoft.com/office/officeart/2005/8/layout/hList7"/>
    <dgm:cxn modelId="{D708BBB6-06E4-C741-A501-BD78B32B4979}" srcId="{868F33FE-33E7-A547-BF09-386A7F7191C3}" destId="{D7012EB5-4A0B-2C4E-B7E7-531947ECFF04}" srcOrd="6" destOrd="0" parTransId="{2520B11B-8945-AA49-BE04-C04B68586452}" sibTransId="{C90D9B5F-8FAF-CF45-B9B7-DA053A818E02}"/>
    <dgm:cxn modelId="{356032C0-1A29-D14F-891F-71D82D03F39B}" type="presOf" srcId="{4EBCFF94-2291-AD42-AE71-E176998DE016}" destId="{7D371555-998C-C744-A4C2-D19604DE8FAF}" srcOrd="1" destOrd="0" presId="urn:microsoft.com/office/officeart/2005/8/layout/hList7"/>
    <dgm:cxn modelId="{08ACACC2-817C-914A-85AE-A9C5BC11E98B}" srcId="{868F33FE-33E7-A547-BF09-386A7F7191C3}" destId="{1A42FA60-C200-E843-B1A1-8008520DC516}" srcOrd="4" destOrd="0" parTransId="{3F336BCB-11DE-8A46-B6FB-D11B91294151}" sibTransId="{03C4945F-3020-F248-97F9-C0A654DBE56C}"/>
    <dgm:cxn modelId="{2F4CD1D4-432B-6E4B-BFBA-55CDD46507FB}" type="presOf" srcId="{DF26FA68-3608-AD44-B509-8D0E883BD7C9}" destId="{D5B5D03C-6344-B943-A362-A8E45CD02E8A}" srcOrd="1" destOrd="0" presId="urn:microsoft.com/office/officeart/2005/8/layout/hList7"/>
    <dgm:cxn modelId="{B282E2E2-EC13-F14A-93B8-9417CEC2DD24}" type="presOf" srcId="{868F33FE-33E7-A547-BF09-386A7F7191C3}" destId="{4B6A1FBA-0235-D24C-8DE2-1B1E18B17AF0}" srcOrd="0" destOrd="0" presId="urn:microsoft.com/office/officeart/2005/8/layout/hList7"/>
    <dgm:cxn modelId="{052F21F2-65FA-8946-A859-8BDAD81E382F}" srcId="{868F33FE-33E7-A547-BF09-386A7F7191C3}" destId="{4EBCFF94-2291-AD42-AE71-E176998DE016}" srcOrd="0" destOrd="0" parTransId="{921C6776-E45B-8049-877C-56EBE04012F9}" sibTransId="{00C2BF67-142D-414A-9149-32226F0FC98D}"/>
    <dgm:cxn modelId="{DA4BE5F3-55A0-9E47-B8E7-EBE0F89021FC}" type="presOf" srcId="{4B5825DB-7A30-C64A-A8BA-25E3F53D70E4}" destId="{290598F4-ECF4-CF40-A12C-3297ADF38974}" srcOrd="1" destOrd="0" presId="urn:microsoft.com/office/officeart/2005/8/layout/hList7"/>
    <dgm:cxn modelId="{566AC7FC-7CBF-AE48-ADED-2E2DE8201311}" srcId="{868F33FE-33E7-A547-BF09-386A7F7191C3}" destId="{AC6AFA4D-8D0F-B648-B60A-379407BF471D}" srcOrd="3" destOrd="0" parTransId="{B1D384E7-DD20-9346-9049-DB373F96E65C}" sibTransId="{113382AC-7A5D-A947-821E-17A35934E17E}"/>
    <dgm:cxn modelId="{A9B92D55-02CB-814D-92BB-EA9454D49B1D}" type="presParOf" srcId="{4B6A1FBA-0235-D24C-8DE2-1B1E18B17AF0}" destId="{C2096A76-05C6-9F46-B867-B45DF0F9E20E}" srcOrd="0" destOrd="0" presId="urn:microsoft.com/office/officeart/2005/8/layout/hList7"/>
    <dgm:cxn modelId="{443ECAE8-56A8-0044-B76A-990F05D48B50}" type="presParOf" srcId="{4B6A1FBA-0235-D24C-8DE2-1B1E18B17AF0}" destId="{CDF6F79A-7344-4542-80AF-49DED82CA919}" srcOrd="1" destOrd="0" presId="urn:microsoft.com/office/officeart/2005/8/layout/hList7"/>
    <dgm:cxn modelId="{C08DF66D-FCC2-1D46-B34A-8545B849D807}" type="presParOf" srcId="{CDF6F79A-7344-4542-80AF-49DED82CA919}" destId="{3246245F-0B1E-FF4F-83C9-D078B9D849B4}" srcOrd="0" destOrd="0" presId="urn:microsoft.com/office/officeart/2005/8/layout/hList7"/>
    <dgm:cxn modelId="{C8704BD9-900F-E747-8B30-0B1A45804AAC}" type="presParOf" srcId="{3246245F-0B1E-FF4F-83C9-D078B9D849B4}" destId="{7689A18B-3ED5-1E45-83DA-DABD4BB2D54D}" srcOrd="0" destOrd="0" presId="urn:microsoft.com/office/officeart/2005/8/layout/hList7"/>
    <dgm:cxn modelId="{7105B0BC-AB24-BD4B-80F4-562EAEC772E0}" type="presParOf" srcId="{3246245F-0B1E-FF4F-83C9-D078B9D849B4}" destId="{7D371555-998C-C744-A4C2-D19604DE8FAF}" srcOrd="1" destOrd="0" presId="urn:microsoft.com/office/officeart/2005/8/layout/hList7"/>
    <dgm:cxn modelId="{A82730EF-1135-A44A-9C04-8B98C801AF61}" type="presParOf" srcId="{3246245F-0B1E-FF4F-83C9-D078B9D849B4}" destId="{F13A33F2-A245-5D40-A037-92C484AAC02C}" srcOrd="2" destOrd="0" presId="urn:microsoft.com/office/officeart/2005/8/layout/hList7"/>
    <dgm:cxn modelId="{C5F639EA-77C0-9748-8385-31F9613B5E2F}" type="presParOf" srcId="{3246245F-0B1E-FF4F-83C9-D078B9D849B4}" destId="{FF8AB8F4-04B2-FC47-9875-3A5C0F9E9CB8}" srcOrd="3" destOrd="0" presId="urn:microsoft.com/office/officeart/2005/8/layout/hList7"/>
    <dgm:cxn modelId="{404AC91F-D608-BB4F-8E63-C2882C5F4684}" type="presParOf" srcId="{CDF6F79A-7344-4542-80AF-49DED82CA919}" destId="{0ACA664A-08CF-744C-AECF-EA864C4C892F}" srcOrd="1" destOrd="0" presId="urn:microsoft.com/office/officeart/2005/8/layout/hList7"/>
    <dgm:cxn modelId="{ED2EBCCB-B1E3-644B-B745-F203F1D392DC}" type="presParOf" srcId="{CDF6F79A-7344-4542-80AF-49DED82CA919}" destId="{19E14E32-E789-5B40-A855-932893892CB1}" srcOrd="2" destOrd="0" presId="urn:microsoft.com/office/officeart/2005/8/layout/hList7"/>
    <dgm:cxn modelId="{2D51DDB1-BA32-4348-956E-26CDE5E1F717}" type="presParOf" srcId="{19E14E32-E789-5B40-A855-932893892CB1}" destId="{AB36F497-C8C3-6B44-9846-742BD7E151C4}" srcOrd="0" destOrd="0" presId="urn:microsoft.com/office/officeart/2005/8/layout/hList7"/>
    <dgm:cxn modelId="{76ED6B9F-AB57-1C4C-A85E-394B2B93BDA7}" type="presParOf" srcId="{19E14E32-E789-5B40-A855-932893892CB1}" destId="{290598F4-ECF4-CF40-A12C-3297ADF38974}" srcOrd="1" destOrd="0" presId="urn:microsoft.com/office/officeart/2005/8/layout/hList7"/>
    <dgm:cxn modelId="{319F74A7-07A5-514B-908B-53189CCCAD3E}" type="presParOf" srcId="{19E14E32-E789-5B40-A855-932893892CB1}" destId="{79040A01-0578-894F-86AD-D8FAC38E538B}" srcOrd="2" destOrd="0" presId="urn:microsoft.com/office/officeart/2005/8/layout/hList7"/>
    <dgm:cxn modelId="{FD30102A-B411-FA4E-B810-1622B086CECE}" type="presParOf" srcId="{19E14E32-E789-5B40-A855-932893892CB1}" destId="{E4E5D37F-C45C-594A-819A-9721BD877DA7}" srcOrd="3" destOrd="0" presId="urn:microsoft.com/office/officeart/2005/8/layout/hList7"/>
    <dgm:cxn modelId="{EBFA0B3E-6E94-5D43-8D01-7E758AA04D77}" type="presParOf" srcId="{CDF6F79A-7344-4542-80AF-49DED82CA919}" destId="{6F007D8C-5911-8342-BD3E-63B07FA6B7C4}" srcOrd="3" destOrd="0" presId="urn:microsoft.com/office/officeart/2005/8/layout/hList7"/>
    <dgm:cxn modelId="{36A42F61-7AA9-5443-BDE1-37F2A9C25DA8}" type="presParOf" srcId="{CDF6F79A-7344-4542-80AF-49DED82CA919}" destId="{17D9CE80-1796-5142-AD44-D1ACFC9D6A9A}" srcOrd="4" destOrd="0" presId="urn:microsoft.com/office/officeart/2005/8/layout/hList7"/>
    <dgm:cxn modelId="{DEAE304C-8D77-7F4A-A394-CAC72CA954D4}" type="presParOf" srcId="{17D9CE80-1796-5142-AD44-D1ACFC9D6A9A}" destId="{D38C8D0E-A62E-D445-9B3F-BBA0FE5B8584}" srcOrd="0" destOrd="0" presId="urn:microsoft.com/office/officeart/2005/8/layout/hList7"/>
    <dgm:cxn modelId="{4C27C6AF-C1D3-3844-9DF9-4510C012465F}" type="presParOf" srcId="{17D9CE80-1796-5142-AD44-D1ACFC9D6A9A}" destId="{FB37556A-77E7-614D-B7F5-7DE586AE3594}" srcOrd="1" destOrd="0" presId="urn:microsoft.com/office/officeart/2005/8/layout/hList7"/>
    <dgm:cxn modelId="{25AF0056-BEE8-7941-8A79-BF6C1B5045D5}" type="presParOf" srcId="{17D9CE80-1796-5142-AD44-D1ACFC9D6A9A}" destId="{3273C52A-8BE3-DC44-AF46-B222F442845F}" srcOrd="2" destOrd="0" presId="urn:microsoft.com/office/officeart/2005/8/layout/hList7"/>
    <dgm:cxn modelId="{99E8BEAC-6E93-BF4C-A50D-48BC0478138C}" type="presParOf" srcId="{17D9CE80-1796-5142-AD44-D1ACFC9D6A9A}" destId="{0298DFF6-32BB-2145-B445-2AEBADED5788}" srcOrd="3" destOrd="0" presId="urn:microsoft.com/office/officeart/2005/8/layout/hList7"/>
    <dgm:cxn modelId="{859F382F-44AB-9F44-AF75-40A54A4C8475}" type="presParOf" srcId="{CDF6F79A-7344-4542-80AF-49DED82CA919}" destId="{E448ACFA-9D8B-AE44-BECD-3B14491A7730}" srcOrd="5" destOrd="0" presId="urn:microsoft.com/office/officeart/2005/8/layout/hList7"/>
    <dgm:cxn modelId="{CFF9DC43-8107-494E-BA30-9D513F05A512}" type="presParOf" srcId="{CDF6F79A-7344-4542-80AF-49DED82CA919}" destId="{C9C3733E-A6DD-EB43-A9E4-C7426EDC7CA4}" srcOrd="6" destOrd="0" presId="urn:microsoft.com/office/officeart/2005/8/layout/hList7"/>
    <dgm:cxn modelId="{CDD3E18B-4EB8-0346-94E4-5BA2F1D559DB}" type="presParOf" srcId="{C9C3733E-A6DD-EB43-A9E4-C7426EDC7CA4}" destId="{06408B75-94AE-CB41-A836-FC268F6C1A0C}" srcOrd="0" destOrd="0" presId="urn:microsoft.com/office/officeart/2005/8/layout/hList7"/>
    <dgm:cxn modelId="{AD3D5BF3-B159-5C47-BEC4-196E15EBAEDA}" type="presParOf" srcId="{C9C3733E-A6DD-EB43-A9E4-C7426EDC7CA4}" destId="{02BDD9A5-DE4B-2342-9ABB-56D4918E8F52}" srcOrd="1" destOrd="0" presId="urn:microsoft.com/office/officeart/2005/8/layout/hList7"/>
    <dgm:cxn modelId="{29911C57-31C8-6D41-97EE-609AA0D895EA}" type="presParOf" srcId="{C9C3733E-A6DD-EB43-A9E4-C7426EDC7CA4}" destId="{0BC9403E-BEBB-314A-8010-0EA3CEDD7509}" srcOrd="2" destOrd="0" presId="urn:microsoft.com/office/officeart/2005/8/layout/hList7"/>
    <dgm:cxn modelId="{8EF64104-CAB1-9841-98B0-34E89B58238A}" type="presParOf" srcId="{C9C3733E-A6DD-EB43-A9E4-C7426EDC7CA4}" destId="{E2502987-23B5-4C42-B605-152A835BD2CD}" srcOrd="3" destOrd="0" presId="urn:microsoft.com/office/officeart/2005/8/layout/hList7"/>
    <dgm:cxn modelId="{B48A7F5F-A10C-5F42-A047-A1BF844943D1}" type="presParOf" srcId="{CDF6F79A-7344-4542-80AF-49DED82CA919}" destId="{8D777827-DD5B-B14E-9E17-802D3B8C204F}" srcOrd="7" destOrd="0" presId="urn:microsoft.com/office/officeart/2005/8/layout/hList7"/>
    <dgm:cxn modelId="{988C8830-6372-B346-8220-3A50B124BB1A}" type="presParOf" srcId="{CDF6F79A-7344-4542-80AF-49DED82CA919}" destId="{89693F39-C37A-C046-89CC-94EFE96FC2AC}" srcOrd="8" destOrd="0" presId="urn:microsoft.com/office/officeart/2005/8/layout/hList7"/>
    <dgm:cxn modelId="{D3B96CF9-156E-6544-B203-E5B5C618795D}" type="presParOf" srcId="{89693F39-C37A-C046-89CC-94EFE96FC2AC}" destId="{4B0580F4-E824-1F41-93F5-1AE6A09AE254}" srcOrd="0" destOrd="0" presId="urn:microsoft.com/office/officeart/2005/8/layout/hList7"/>
    <dgm:cxn modelId="{B9B8A3CC-A3BE-094B-BC9C-F8A79D676A03}" type="presParOf" srcId="{89693F39-C37A-C046-89CC-94EFE96FC2AC}" destId="{9935A12F-F1FD-E449-B125-8E307EDC3F70}" srcOrd="1" destOrd="0" presId="urn:microsoft.com/office/officeart/2005/8/layout/hList7"/>
    <dgm:cxn modelId="{4D508F85-DFB9-254B-B527-1D47A99680E0}" type="presParOf" srcId="{89693F39-C37A-C046-89CC-94EFE96FC2AC}" destId="{2212FE63-2610-DF4E-9431-00822B298032}" srcOrd="2" destOrd="0" presId="urn:microsoft.com/office/officeart/2005/8/layout/hList7"/>
    <dgm:cxn modelId="{AE8703D1-A583-8645-896B-FD5B5EA72CC8}" type="presParOf" srcId="{89693F39-C37A-C046-89CC-94EFE96FC2AC}" destId="{616AD2D7-4586-854D-9745-69E4B57AB8FE}" srcOrd="3" destOrd="0" presId="urn:microsoft.com/office/officeart/2005/8/layout/hList7"/>
    <dgm:cxn modelId="{F4CDBA76-051F-1A44-8C1B-C2EBDE4435D3}" type="presParOf" srcId="{CDF6F79A-7344-4542-80AF-49DED82CA919}" destId="{FE3E093F-AEB8-B845-BC2C-A5B1DB5FB73E}" srcOrd="9" destOrd="0" presId="urn:microsoft.com/office/officeart/2005/8/layout/hList7"/>
    <dgm:cxn modelId="{52C30628-69E6-3E4E-9FC5-033AB7A7145D}" type="presParOf" srcId="{CDF6F79A-7344-4542-80AF-49DED82CA919}" destId="{B85B94DC-9B05-484A-8DCC-C074D689BE7D}" srcOrd="10" destOrd="0" presId="urn:microsoft.com/office/officeart/2005/8/layout/hList7"/>
    <dgm:cxn modelId="{99BE7B3D-DD4C-0540-8616-C18014FFFDEE}" type="presParOf" srcId="{B85B94DC-9B05-484A-8DCC-C074D689BE7D}" destId="{A574F165-5490-634E-9778-FF9613C8DCB0}" srcOrd="0" destOrd="0" presId="urn:microsoft.com/office/officeart/2005/8/layout/hList7"/>
    <dgm:cxn modelId="{E62F0E58-42E9-1241-B100-C60F9947B6BB}" type="presParOf" srcId="{B85B94DC-9B05-484A-8DCC-C074D689BE7D}" destId="{D5B5D03C-6344-B943-A362-A8E45CD02E8A}" srcOrd="1" destOrd="0" presId="urn:microsoft.com/office/officeart/2005/8/layout/hList7"/>
    <dgm:cxn modelId="{AE81E03E-2211-A544-B763-B06B9899F5C7}" type="presParOf" srcId="{B85B94DC-9B05-484A-8DCC-C074D689BE7D}" destId="{A0F83155-B19B-F44F-ACD7-CEB36D6A6592}" srcOrd="2" destOrd="0" presId="urn:microsoft.com/office/officeart/2005/8/layout/hList7"/>
    <dgm:cxn modelId="{3ECF46C6-55F9-4B4E-9F38-C60BDE80B1B4}" type="presParOf" srcId="{B85B94DC-9B05-484A-8DCC-C074D689BE7D}" destId="{675B11CC-3F72-E24F-A3F5-FFFB36A1CE11}" srcOrd="3" destOrd="0" presId="urn:microsoft.com/office/officeart/2005/8/layout/hList7"/>
    <dgm:cxn modelId="{3B6D59D9-EB7D-0D44-986E-A8C35371B9F9}" type="presParOf" srcId="{CDF6F79A-7344-4542-80AF-49DED82CA919}" destId="{5720F674-9F2D-DF47-94E4-8A56F54085C4}" srcOrd="11" destOrd="0" presId="urn:microsoft.com/office/officeart/2005/8/layout/hList7"/>
    <dgm:cxn modelId="{1904D104-48B5-DA47-BE8E-8F27E67C6E53}" type="presParOf" srcId="{CDF6F79A-7344-4542-80AF-49DED82CA919}" destId="{A626F6A1-134B-194A-AD85-1CB05910D83E}" srcOrd="12" destOrd="0" presId="urn:microsoft.com/office/officeart/2005/8/layout/hList7"/>
    <dgm:cxn modelId="{24970640-8D7E-4C46-9017-F8214EC4E08D}" type="presParOf" srcId="{A626F6A1-134B-194A-AD85-1CB05910D83E}" destId="{05FFD244-5496-9D41-9D03-C5E2B1E1BDFE}" srcOrd="0" destOrd="0" presId="urn:microsoft.com/office/officeart/2005/8/layout/hList7"/>
    <dgm:cxn modelId="{A5E441E1-DE2B-0541-BB75-EBEE936C07A2}" type="presParOf" srcId="{A626F6A1-134B-194A-AD85-1CB05910D83E}" destId="{19859885-6620-AF4E-937F-EC29E7D1AB7A}" srcOrd="1" destOrd="0" presId="urn:microsoft.com/office/officeart/2005/8/layout/hList7"/>
    <dgm:cxn modelId="{3E6B85BA-716C-6445-BD37-650366A1E5BE}" type="presParOf" srcId="{A626F6A1-134B-194A-AD85-1CB05910D83E}" destId="{73FF8754-3AE8-FE48-9DCC-E585E5886E45}" srcOrd="2" destOrd="0" presId="urn:microsoft.com/office/officeart/2005/8/layout/hList7"/>
    <dgm:cxn modelId="{478C73DB-B6EE-804D-B43F-1E22041BD873}" type="presParOf" srcId="{A626F6A1-134B-194A-AD85-1CB05910D83E}" destId="{781DA4F1-24F3-3748-BCA8-F27D4F86DC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9A18B-3ED5-1E45-83DA-DABD4BB2D54D}">
      <dsp:nvSpPr>
        <dsp:cNvPr id="0" name=""/>
        <dsp:cNvSpPr/>
      </dsp:nvSpPr>
      <dsp:spPr>
        <a:xfrm>
          <a:off x="3795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</a:t>
          </a:r>
        </a:p>
      </dsp:txBody>
      <dsp:txXfrm>
        <a:off x="3795" y="1998133"/>
        <a:ext cx="1272480" cy="1998133"/>
      </dsp:txXfrm>
    </dsp:sp>
    <dsp:sp modelId="{FF8AB8F4-04B2-FC47-9875-3A5C0F9E9CB8}">
      <dsp:nvSpPr>
        <dsp:cNvPr id="0" name=""/>
        <dsp:cNvSpPr/>
      </dsp:nvSpPr>
      <dsp:spPr>
        <a:xfrm>
          <a:off x="41969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6F497-C8C3-6B44-9846-742BD7E151C4}">
      <dsp:nvSpPr>
        <dsp:cNvPr id="0" name=""/>
        <dsp:cNvSpPr/>
      </dsp:nvSpPr>
      <dsp:spPr>
        <a:xfrm>
          <a:off x="1314449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 1</a:t>
          </a:r>
        </a:p>
      </dsp:txBody>
      <dsp:txXfrm>
        <a:off x="1314449" y="1998133"/>
        <a:ext cx="1272480" cy="1998133"/>
      </dsp:txXfrm>
    </dsp:sp>
    <dsp:sp modelId="{E4E5D37F-C45C-594A-819A-9721BD877DA7}">
      <dsp:nvSpPr>
        <dsp:cNvPr id="0" name=""/>
        <dsp:cNvSpPr/>
      </dsp:nvSpPr>
      <dsp:spPr>
        <a:xfrm>
          <a:off x="1352624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C8D0E-A62E-D445-9B3F-BBA0FE5B8584}">
      <dsp:nvSpPr>
        <dsp:cNvPr id="0" name=""/>
        <dsp:cNvSpPr/>
      </dsp:nvSpPr>
      <dsp:spPr>
        <a:xfrm>
          <a:off x="2625104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Activity</a:t>
          </a:r>
        </a:p>
      </dsp:txBody>
      <dsp:txXfrm>
        <a:off x="2625104" y="1998133"/>
        <a:ext cx="1272480" cy="1998133"/>
      </dsp:txXfrm>
    </dsp:sp>
    <dsp:sp modelId="{0298DFF6-32BB-2145-B445-2AEBADED5788}">
      <dsp:nvSpPr>
        <dsp:cNvPr id="0" name=""/>
        <dsp:cNvSpPr/>
      </dsp:nvSpPr>
      <dsp:spPr>
        <a:xfrm>
          <a:off x="2663279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08B75-94AE-CB41-A836-FC268F6C1A0C}">
      <dsp:nvSpPr>
        <dsp:cNvPr id="0" name=""/>
        <dsp:cNvSpPr/>
      </dsp:nvSpPr>
      <dsp:spPr>
        <a:xfrm>
          <a:off x="3935759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 2</a:t>
          </a:r>
        </a:p>
      </dsp:txBody>
      <dsp:txXfrm>
        <a:off x="3935759" y="1998133"/>
        <a:ext cx="1272480" cy="1998133"/>
      </dsp:txXfrm>
    </dsp:sp>
    <dsp:sp modelId="{E2502987-23B5-4C42-B605-152A835BD2CD}">
      <dsp:nvSpPr>
        <dsp:cNvPr id="0" name=""/>
        <dsp:cNvSpPr/>
      </dsp:nvSpPr>
      <dsp:spPr>
        <a:xfrm>
          <a:off x="3973934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80F4-E824-1F41-93F5-1AE6A09AE254}">
      <dsp:nvSpPr>
        <dsp:cNvPr id="0" name=""/>
        <dsp:cNvSpPr/>
      </dsp:nvSpPr>
      <dsp:spPr>
        <a:xfrm>
          <a:off x="5256365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Activity</a:t>
          </a:r>
        </a:p>
      </dsp:txBody>
      <dsp:txXfrm>
        <a:off x="5256365" y="1998133"/>
        <a:ext cx="1272480" cy="1998133"/>
      </dsp:txXfrm>
    </dsp:sp>
    <dsp:sp modelId="{616AD2D7-4586-854D-9745-69E4B57AB8FE}">
      <dsp:nvSpPr>
        <dsp:cNvPr id="0" name=""/>
        <dsp:cNvSpPr/>
      </dsp:nvSpPr>
      <dsp:spPr>
        <a:xfrm>
          <a:off x="5284589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4F165-5490-634E-9778-FF9613C8DCB0}">
      <dsp:nvSpPr>
        <dsp:cNvPr id="0" name=""/>
        <dsp:cNvSpPr/>
      </dsp:nvSpPr>
      <dsp:spPr>
        <a:xfrm>
          <a:off x="6557069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Topic 3</a:t>
          </a:r>
        </a:p>
      </dsp:txBody>
      <dsp:txXfrm>
        <a:off x="6557069" y="1998133"/>
        <a:ext cx="1272480" cy="1998133"/>
      </dsp:txXfrm>
    </dsp:sp>
    <dsp:sp modelId="{675B11CC-3F72-E24F-A3F5-FFFB36A1CE11}">
      <dsp:nvSpPr>
        <dsp:cNvPr id="0" name=""/>
        <dsp:cNvSpPr/>
      </dsp:nvSpPr>
      <dsp:spPr>
        <a:xfrm>
          <a:off x="6595243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FD244-5496-9D41-9D03-C5E2B1E1BDFE}">
      <dsp:nvSpPr>
        <dsp:cNvPr id="0" name=""/>
        <dsp:cNvSpPr/>
      </dsp:nvSpPr>
      <dsp:spPr>
        <a:xfrm>
          <a:off x="7867724" y="0"/>
          <a:ext cx="1272480" cy="4995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Close </a:t>
          </a:r>
        </a:p>
      </dsp:txBody>
      <dsp:txXfrm>
        <a:off x="7867724" y="1998133"/>
        <a:ext cx="1272480" cy="1998133"/>
      </dsp:txXfrm>
    </dsp:sp>
    <dsp:sp modelId="{781DA4F1-24F3-3748-BCA8-F27D4F86DCAB}">
      <dsp:nvSpPr>
        <dsp:cNvPr id="0" name=""/>
        <dsp:cNvSpPr/>
      </dsp:nvSpPr>
      <dsp:spPr>
        <a:xfrm>
          <a:off x="7905898" y="299720"/>
          <a:ext cx="1196131" cy="16634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6A76-05C6-9F46-B867-B45DF0F9E20E}">
      <dsp:nvSpPr>
        <dsp:cNvPr id="0" name=""/>
        <dsp:cNvSpPr/>
      </dsp:nvSpPr>
      <dsp:spPr>
        <a:xfrm>
          <a:off x="365759" y="3996267"/>
          <a:ext cx="8412480" cy="7493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7/27/21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D5772E-9711-E04B-9209-87FC55D264D6}"/>
              </a:ext>
            </a:extLst>
          </p:cNvPr>
          <p:cNvSpPr/>
          <p:nvPr userDrawn="1"/>
        </p:nvSpPr>
        <p:spPr>
          <a:xfrm>
            <a:off x="0" y="0"/>
            <a:ext cx="12192000" cy="541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>
            <a:off x="0" y="5491316"/>
            <a:ext cx="12192000" cy="13666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6E2AC0-4E39-B44C-9786-FFD45354C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583" y="1181100"/>
            <a:ext cx="5793510" cy="990600"/>
          </a:xfrm>
          <a:prstGeom prst="rect">
            <a:avLst/>
          </a:prstGeom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0" y="5867400"/>
            <a:ext cx="12192000" cy="533400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algn="ctr">
              <a:defRPr sz="3600" b="1" cap="none" spc="150" baseline="0">
                <a:solidFill>
                  <a:schemeClr val="tx2"/>
                </a:solidFill>
                <a:effectLst/>
                <a:latin typeface="Century Gothic" panose="020B0502020202020204" pitchFamily="34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B32F8-5848-574E-973D-F7D6C4F0B8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5922" y="3908333"/>
            <a:ext cx="12192000" cy="732972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7642" y="4008119"/>
            <a:ext cx="11503357" cy="533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ctr">
              <a:defRPr sz="2400" b="1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dobe Gothic Std B" panose="020B0800000000000000" pitchFamily="34" charset="-128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2433B-E17A-A64C-84A3-A9B3642EB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096000"/>
            <a:ext cx="2679700" cy="3492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47CA3B6-552A-6B4D-8E1D-5F1F80882BC4}"/>
              </a:ext>
            </a:extLst>
          </p:cNvPr>
          <p:cNvGrpSpPr/>
          <p:nvPr userDrawn="1"/>
        </p:nvGrpSpPr>
        <p:grpSpPr>
          <a:xfrm>
            <a:off x="0" y="3810000"/>
            <a:ext cx="12192000" cy="929638"/>
            <a:chOff x="0" y="3810000"/>
            <a:chExt cx="12192000" cy="9296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810000"/>
              <a:ext cx="12192000" cy="45719"/>
            </a:xfrm>
            <a:prstGeom prst="rect">
              <a:avLst/>
            </a:prstGeom>
            <a:solidFill>
              <a:schemeClr val="accent1"/>
            </a:solidFill>
            <a:ln w="28575" cap="rnd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C13E88-7402-0248-B219-B70288ABA64A}"/>
                </a:ext>
              </a:extLst>
            </p:cNvPr>
            <p:cNvSpPr/>
            <p:nvPr userDrawn="1"/>
          </p:nvSpPr>
          <p:spPr>
            <a:xfrm>
              <a:off x="0" y="4693919"/>
              <a:ext cx="12192000" cy="45719"/>
            </a:xfrm>
            <a:prstGeom prst="rect">
              <a:avLst/>
            </a:prstGeom>
            <a:solidFill>
              <a:schemeClr val="accent1"/>
            </a:solidFill>
            <a:ln w="28575" cap="rnd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800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712850"/>
            <a:ext cx="12192000" cy="12954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7642" y="3789050"/>
            <a:ext cx="11503357" cy="1143000"/>
          </a:xfrm>
          <a:prstGeom prst="rect">
            <a:avLst/>
          </a:prstGeom>
          <a:noFill/>
        </p:spPr>
        <p:txBody>
          <a:bodyPr vert="horz" anchor="ctr" anchorCtr="0">
            <a:normAutofit/>
          </a:bodyPr>
          <a:lstStyle>
            <a:lvl1pPr algn="ctr">
              <a:defRPr sz="2400" b="1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Adobe Gothic Std B" panose="020B0800000000000000" pitchFamily="34" charset="-128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2433B-E17A-A64C-84A3-A9B3642EB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096000"/>
            <a:ext cx="2679700" cy="3492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1407DD3-736E-8445-A6DD-CE57424C8D25}"/>
              </a:ext>
            </a:extLst>
          </p:cNvPr>
          <p:cNvGrpSpPr/>
          <p:nvPr userDrawn="1"/>
        </p:nvGrpSpPr>
        <p:grpSpPr>
          <a:xfrm>
            <a:off x="0" y="3581400"/>
            <a:ext cx="12192000" cy="1558301"/>
            <a:chOff x="0" y="3535681"/>
            <a:chExt cx="12192000" cy="15583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5B6843-CECC-D94D-9EE4-49C179F0B371}"/>
                </a:ext>
              </a:extLst>
            </p:cNvPr>
            <p:cNvSpPr/>
            <p:nvPr userDrawn="1"/>
          </p:nvSpPr>
          <p:spPr>
            <a:xfrm>
              <a:off x="0" y="3535681"/>
              <a:ext cx="12192000" cy="45719"/>
            </a:xfrm>
            <a:prstGeom prst="rect">
              <a:avLst/>
            </a:prstGeom>
            <a:solidFill>
              <a:schemeClr val="accent1"/>
            </a:solidFill>
            <a:ln w="28575" cap="rnd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E0BFB1-5807-474A-9812-8F063696EE4A}"/>
                </a:ext>
              </a:extLst>
            </p:cNvPr>
            <p:cNvSpPr/>
            <p:nvPr userDrawn="1"/>
          </p:nvSpPr>
          <p:spPr>
            <a:xfrm>
              <a:off x="0" y="5048263"/>
              <a:ext cx="12192000" cy="45719"/>
            </a:xfrm>
            <a:prstGeom prst="rect">
              <a:avLst/>
            </a:prstGeom>
            <a:solidFill>
              <a:schemeClr val="accent1"/>
            </a:solidFill>
            <a:ln w="28575" cap="rnd" cmpd="sng" algn="ctr">
              <a:noFill/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409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Content --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E6EC40-414B-41E7-9FD3-F14D8B3783A1}"/>
              </a:ext>
            </a:extLst>
          </p:cNvPr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041796" y="518950"/>
            <a:ext cx="9515825" cy="685800"/>
          </a:xfrm>
          <a:noFill/>
        </p:spPr>
        <p:txBody>
          <a:bodyPr anchor="ctr" anchorCtr="0">
            <a:noAutofit/>
          </a:bodyPr>
          <a:lstStyle>
            <a:lvl1pPr marL="0" indent="0" algn="l">
              <a:tabLst>
                <a:tab pos="0" algn="l"/>
              </a:tabLst>
              <a:defRPr sz="3600" b="1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2071775" y="1542198"/>
            <a:ext cx="9326791" cy="5022376"/>
          </a:xfrm>
        </p:spPr>
        <p:txBody>
          <a:bodyPr/>
          <a:lstStyle>
            <a:lvl1pPr marL="341313" indent="-341313">
              <a:spcBef>
                <a:spcPts val="1600"/>
              </a:spcBef>
              <a:buClr>
                <a:srgbClr val="B4CB27"/>
              </a:buClr>
              <a:buSzPct val="120000"/>
              <a:buFont typeface="Arial" panose="020B0604020202020204" pitchFamily="34" charset="0"/>
              <a:buChar char="•"/>
              <a:defRPr sz="2800"/>
            </a:lvl1pPr>
            <a:lvl2pPr marL="804863" indent="-347663">
              <a:spcBef>
                <a:spcPts val="1200"/>
              </a:spcBef>
              <a:buClr>
                <a:srgbClr val="B4CB27"/>
              </a:buClr>
              <a:buSzPct val="110000"/>
              <a:buFont typeface="Calibri" panose="020F0502020204030204" pitchFamily="34" charset="0"/>
              <a:buChar char="–"/>
              <a:tabLst/>
              <a:defRPr sz="2400"/>
            </a:lvl2pPr>
            <a:lvl3pPr marL="1146175" indent="-231775">
              <a:spcBef>
                <a:spcPts val="600"/>
              </a:spcBef>
              <a:buClr>
                <a:srgbClr val="B4CB27"/>
              </a:buClr>
              <a:buSzPct val="90000"/>
              <a:buFont typeface="Courier New" panose="02070309020205020404" pitchFamily="49" charset="0"/>
              <a:buChar char="o"/>
              <a:defRPr sz="2000"/>
            </a:lvl3pPr>
            <a:lvl4pPr marL="1538288" indent="-22860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5668589-98D6-4F87-8815-E8C18318A4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96289" y="6513452"/>
            <a:ext cx="1122663" cy="304800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pPr algn="r"/>
            <a:fld id="{256D3EEF-DE4E-429D-8EC4-DDC531AFF587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F2B37-ADEF-3345-84C3-536135EB4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- LOG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1400" y="381000"/>
            <a:ext cx="10552176" cy="685800"/>
          </a:xfrm>
          <a:solidFill>
            <a:schemeClr val="tx2"/>
          </a:solidFill>
        </p:spPr>
        <p:txBody>
          <a:bodyPr anchor="ctr" anchorCtr="0">
            <a:noAutofit/>
          </a:bodyPr>
          <a:lstStyle>
            <a:lvl1pPr marL="174625" indent="0">
              <a:defRPr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320800" y="1371600"/>
            <a:ext cx="9575800" cy="4724400"/>
          </a:xfrm>
        </p:spPr>
        <p:txBody>
          <a:bodyPr/>
          <a:lstStyle>
            <a:lvl1pPr marL="341313" indent="-341313">
              <a:spcBef>
                <a:spcPts val="1600"/>
              </a:spcBef>
              <a:buClr>
                <a:srgbClr val="B4CB27"/>
              </a:buClr>
              <a:buSzPct val="120000"/>
              <a:buFont typeface="Arial" panose="020B0604020202020204" pitchFamily="34" charset="0"/>
              <a:buChar char="•"/>
              <a:defRPr sz="2800"/>
            </a:lvl1pPr>
            <a:lvl2pPr marL="804863" indent="-347663">
              <a:spcBef>
                <a:spcPts val="1200"/>
              </a:spcBef>
              <a:buClr>
                <a:srgbClr val="B4CB27"/>
              </a:buClr>
              <a:buSzPct val="110000"/>
              <a:buFont typeface="Calibri" panose="020F0502020204030204" pitchFamily="34" charset="0"/>
              <a:buChar char="–"/>
              <a:tabLst/>
              <a:defRPr sz="2400"/>
            </a:lvl2pPr>
            <a:lvl3pPr marL="1146175" indent="-231775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  <a:defRPr sz="2000"/>
            </a:lvl3pPr>
            <a:lvl4pPr marL="1538288" indent="-22860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36517-6EED-EE4A-AB3A-EED7787F0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3876" y="6226175"/>
            <a:ext cx="2679700" cy="349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 rot="5400000">
            <a:off x="-3357827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--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381000"/>
            <a:ext cx="10548256" cy="685800"/>
          </a:xfrm>
          <a:solidFill>
            <a:schemeClr val="tx2"/>
          </a:solidFill>
        </p:spPr>
        <p:txBody>
          <a:bodyPr anchor="ctr" anchorCtr="0">
            <a:noAutofit/>
          </a:bodyPr>
          <a:lstStyle>
            <a:lvl1pPr marL="174625" indent="0">
              <a:defRPr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313544" y="1371600"/>
            <a:ext cx="9575800" cy="4724400"/>
          </a:xfrm>
        </p:spPr>
        <p:txBody>
          <a:bodyPr/>
          <a:lstStyle>
            <a:lvl1pPr marL="341313" indent="-341313">
              <a:spcBef>
                <a:spcPts val="1600"/>
              </a:spcBef>
              <a:buClr>
                <a:srgbClr val="B4CB27"/>
              </a:buClr>
              <a:buSzPct val="120000"/>
              <a:buFont typeface="Arial" panose="020B0604020202020204" pitchFamily="34" charset="0"/>
              <a:buChar char="•"/>
              <a:defRPr sz="2800"/>
            </a:lvl1pPr>
            <a:lvl2pPr marL="804863" indent="-347663">
              <a:spcBef>
                <a:spcPts val="1200"/>
              </a:spcBef>
              <a:buClr>
                <a:srgbClr val="B4CB27"/>
              </a:buClr>
              <a:buSzPct val="110000"/>
              <a:buFont typeface="Calibri" panose="020F0502020204030204" pitchFamily="34" charset="0"/>
              <a:buChar char="–"/>
              <a:tabLst/>
              <a:defRPr sz="2400"/>
            </a:lvl2pPr>
            <a:lvl3pPr marL="1146175" indent="-231775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  <a:defRPr sz="2000"/>
            </a:lvl3pPr>
            <a:lvl4pPr marL="1538288" indent="-22860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36517-6EED-EE4A-AB3A-EED7787F0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4" y="6400800"/>
            <a:ext cx="2679700" cy="349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 rot="5400000">
            <a:off x="-3357827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7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-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381000"/>
            <a:ext cx="10548256" cy="685800"/>
          </a:xfrm>
          <a:solidFill>
            <a:schemeClr val="tx2"/>
          </a:solidFill>
        </p:spPr>
        <p:txBody>
          <a:bodyPr anchor="ctr" anchorCtr="0">
            <a:noAutofit/>
          </a:bodyPr>
          <a:lstStyle>
            <a:lvl1pPr marL="174625" indent="0">
              <a:defRPr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313544" y="1371600"/>
            <a:ext cx="9575800" cy="5181600"/>
          </a:xfrm>
        </p:spPr>
        <p:txBody>
          <a:bodyPr/>
          <a:lstStyle>
            <a:lvl1pPr marL="341313" indent="-341313">
              <a:spcBef>
                <a:spcPts val="1600"/>
              </a:spcBef>
              <a:buClr>
                <a:srgbClr val="B4CB27"/>
              </a:buClr>
              <a:buSzPct val="120000"/>
              <a:buFont typeface="Arial" panose="020B0604020202020204" pitchFamily="34" charset="0"/>
              <a:buChar char="•"/>
              <a:defRPr sz="2800"/>
            </a:lvl1pPr>
            <a:lvl2pPr marL="804863" indent="-347663">
              <a:spcBef>
                <a:spcPts val="1200"/>
              </a:spcBef>
              <a:buClr>
                <a:srgbClr val="B4CB27"/>
              </a:buClr>
              <a:buSzPct val="110000"/>
              <a:buFont typeface="Calibri" panose="020F0502020204030204" pitchFamily="34" charset="0"/>
              <a:buChar char="–"/>
              <a:tabLst/>
              <a:defRPr sz="2400"/>
            </a:lvl2pPr>
            <a:lvl3pPr marL="1146175" indent="-231775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  <a:defRPr sz="2000"/>
            </a:lvl3pPr>
            <a:lvl4pPr marL="1538288" indent="-22860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 rot="5400000">
            <a:off x="-3357827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1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9"/>
          <p:cNvSpPr txBox="1">
            <a:spLocks/>
          </p:cNvSpPr>
          <p:nvPr userDrawn="1"/>
        </p:nvSpPr>
        <p:spPr>
          <a:xfrm>
            <a:off x="4064000" y="6477000"/>
            <a:ext cx="1422400" cy="304800"/>
          </a:xfrm>
          <a:prstGeom prst="rect">
            <a:avLst/>
          </a:prstGeom>
        </p:spPr>
        <p:txBody>
          <a:bodyPr vert="horz" anchor="ctr"/>
          <a:lstStyle>
            <a:lvl1pPr marL="0" algn="r" rtl="0" latinLnBrk="0">
              <a:defRPr sz="1000" kern="1200">
                <a:solidFill>
                  <a:srgbClr val="A0A0A0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5A8D346D-A53F-433C-9D37-45A337EA482C}" type="datetime1">
              <a:rPr lang="en-US" sz="1000" smtClean="0"/>
              <a:pPr/>
              <a:t>7/27/21</a:t>
            </a:fld>
            <a:endParaRPr lang="en-US" sz="1000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381000"/>
            <a:ext cx="11049000" cy="685800"/>
          </a:xfrm>
          <a:solidFill>
            <a:schemeClr val="tx2"/>
          </a:solidFill>
        </p:spPr>
        <p:txBody>
          <a:bodyPr anchor="ctr" anchorCtr="0">
            <a:noAutofit/>
          </a:bodyPr>
          <a:lstStyle>
            <a:lvl1pPr marL="174625" indent="0" algn="ctr">
              <a:defRPr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 rot="5400000">
            <a:off x="-3357827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526C2-D65F-4B48-A619-9DD2DE7FA94E}"/>
              </a:ext>
            </a:extLst>
          </p:cNvPr>
          <p:cNvSpPr/>
          <p:nvPr userDrawn="1"/>
        </p:nvSpPr>
        <p:spPr>
          <a:xfrm rot="5400000">
            <a:off x="8681773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1000"/>
            <a:ext cx="10668000" cy="685800"/>
          </a:xfrm>
          <a:solidFill>
            <a:schemeClr val="tx2"/>
          </a:solidFill>
        </p:spPr>
        <p:txBody>
          <a:bodyPr anchor="ctr" anchorCtr="0">
            <a:noAutofit/>
          </a:bodyPr>
          <a:lstStyle>
            <a:lvl1pPr marL="174625" indent="0">
              <a:defRPr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338944" y="1371600"/>
            <a:ext cx="4368800" cy="4724400"/>
          </a:xfrm>
        </p:spPr>
        <p:txBody>
          <a:bodyPr/>
          <a:lstStyle>
            <a:lvl1pPr marL="231775" indent="-231775">
              <a:spcBef>
                <a:spcPts val="1600"/>
              </a:spcBef>
              <a:buClr>
                <a:srgbClr val="A5BA24"/>
              </a:buClr>
              <a:buSzPct val="120000"/>
              <a:buFont typeface="Arial" panose="020B0604020202020204" pitchFamily="34" charset="0"/>
              <a:buChar char="•"/>
              <a:defRPr sz="2400"/>
            </a:lvl1pPr>
            <a:lvl2pPr marL="682625" indent="-225425">
              <a:spcBef>
                <a:spcPts val="600"/>
              </a:spcBef>
              <a:buClr>
                <a:srgbClr val="63554D"/>
              </a:buClr>
              <a:buSzPct val="110000"/>
              <a:buFont typeface="Lucida Grande"/>
              <a:buChar char="­"/>
              <a:tabLst/>
              <a:defRPr sz="2200"/>
            </a:lvl2pPr>
            <a:lvl3pPr marL="1146175" indent="-231775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  <a:defRPr sz="2000"/>
            </a:lvl3pPr>
            <a:lvl4pPr marL="1595438" indent="-28575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9"/>
          </p:nvPr>
        </p:nvSpPr>
        <p:spPr>
          <a:xfrm>
            <a:off x="6503611" y="1371600"/>
            <a:ext cx="4368800" cy="4724400"/>
          </a:xfrm>
        </p:spPr>
        <p:txBody>
          <a:bodyPr/>
          <a:lstStyle>
            <a:lvl1pPr marL="231775" indent="-231775">
              <a:spcBef>
                <a:spcPts val="1600"/>
              </a:spcBef>
              <a:buClr>
                <a:srgbClr val="A5BA24"/>
              </a:buClr>
              <a:buSzPct val="120000"/>
              <a:buFont typeface="Arial" panose="020B0604020202020204" pitchFamily="34" charset="0"/>
              <a:buChar char="•"/>
              <a:defRPr sz="2400"/>
            </a:lvl1pPr>
            <a:lvl2pPr marL="682625" indent="-225425">
              <a:spcBef>
                <a:spcPts val="600"/>
              </a:spcBef>
              <a:buClr>
                <a:srgbClr val="63554D"/>
              </a:buClr>
              <a:buSzPct val="110000"/>
              <a:buFont typeface="Lucida Grande"/>
              <a:buChar char="­"/>
              <a:tabLst/>
              <a:defRPr sz="2200"/>
            </a:lvl2pPr>
            <a:lvl3pPr marL="1146175" indent="-231775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  <a:defRPr sz="2000"/>
            </a:lvl3pPr>
            <a:lvl4pPr marL="1538288" indent="-228600">
              <a:buFont typeface="Lucida Grande"/>
              <a:buChar char="­"/>
              <a:defRPr/>
            </a:lvl4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72433B-E17A-A64C-84A3-A9B3642EB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324600"/>
            <a:ext cx="2679700" cy="3492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FB28BA-9DA4-C446-984B-6012B8C6B9C8}"/>
              </a:ext>
            </a:extLst>
          </p:cNvPr>
          <p:cNvSpPr/>
          <p:nvPr userDrawn="1"/>
        </p:nvSpPr>
        <p:spPr>
          <a:xfrm rot="5400000">
            <a:off x="-3347773" y="3347773"/>
            <a:ext cx="6858000" cy="162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11200" y="1295400"/>
            <a:ext cx="10261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31775" marR="0" lvl="0" indent="-231775" algn="l" rtl="0" eaLnBrk="1" latinLnBrk="0" hangingPunct="1">
              <a:spcBef>
                <a:spcPts val="9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682625" lvl="1" indent="-225425" algn="l" rtl="0" eaLnBrk="1" latinLnBrk="0" hangingPunct="1">
              <a:spcBef>
                <a:spcPts val="600"/>
              </a:spcBef>
              <a:buClr>
                <a:srgbClr val="63554D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146175" lvl="2" indent="-231775" algn="l" rtl="0" eaLnBrk="1" latinLnBrk="0" hangingPunct="1">
              <a:spcBef>
                <a:spcPts val="300"/>
              </a:spcBef>
              <a:buClr>
                <a:srgbClr val="1D405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9547981" y="6562272"/>
            <a:ext cx="18288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 b="1">
                <a:solidFill>
                  <a:srgbClr val="8F7B6B"/>
                </a:solidFill>
              </a:defRPr>
            </a:lvl1pPr>
            <a:extLst/>
          </a:lstStyle>
          <a:p>
            <a:pPr algn="r"/>
            <a:fld id="{EDA47D47-93E9-4193-978F-9539A66FB1A8}" type="datetime1">
              <a:rPr lang="en-US" smtClean="0"/>
              <a:t>7/27/21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10747829" y="6538686"/>
            <a:ext cx="13208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 b="1">
                <a:solidFill>
                  <a:schemeClr val="bg1"/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74" r:id="rId4"/>
    <p:sldLayoutId id="2147483654" r:id="rId5"/>
    <p:sldLayoutId id="2147483671" r:id="rId6"/>
    <p:sldLayoutId id="2147483673" r:id="rId7"/>
    <p:sldLayoutId id="2147483652" r:id="rId8"/>
    <p:sldLayoutId id="2147483665" r:id="rId9"/>
  </p:sldLayoutIdLst>
  <p:hf hdr="0" ftr="0"/>
  <p:txStyles>
    <p:titleStyle>
      <a:lvl1pPr algn="l" rtl="0" eaLnBrk="1" latinLnBrk="0" hangingPunct="1">
        <a:spcBef>
          <a:spcPct val="0"/>
        </a:spcBef>
        <a:buNone/>
        <a:defRPr sz="2400" cap="small" spc="10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lang="en-US" sz="2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lang="en-US" sz="20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38288" indent="-228600" algn="l" rtl="0" eaLnBrk="1" latinLnBrk="0" hangingPunct="1">
        <a:spcBef>
          <a:spcPts val="300"/>
        </a:spcBef>
        <a:buClr>
          <a:srgbClr val="8F7B6B"/>
        </a:buClr>
        <a:buSzPct val="110000"/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7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8TeI28dehBk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A9C5E5-8834-BD43-AF0C-3F58049E9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00699"/>
            <a:ext cx="12192000" cy="533400"/>
          </a:xfrm>
        </p:spPr>
        <p:txBody>
          <a:bodyPr/>
          <a:lstStyle/>
          <a:p>
            <a:r>
              <a:rPr lang="en-US" dirty="0"/>
              <a:t>Bonnie Ordonez; EdD</a:t>
            </a:r>
            <a:br>
              <a:rPr lang="en-US" dirty="0"/>
            </a:br>
            <a:r>
              <a:rPr lang="en-US" dirty="0"/>
              <a:t>Dean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01F14-7AAF-1D48-BB37-3CF025E1BF39}"/>
              </a:ext>
            </a:extLst>
          </p:cNvPr>
          <p:cNvSpPr txBox="1"/>
          <p:nvPr/>
        </p:nvSpPr>
        <p:spPr>
          <a:xfrm>
            <a:off x="10213675" y="25361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25B53-A15B-B94F-BD17-ABDABDC2F75C}"/>
              </a:ext>
            </a:extLst>
          </p:cNvPr>
          <p:cNvSpPr txBox="1"/>
          <p:nvPr/>
        </p:nvSpPr>
        <p:spPr>
          <a:xfrm>
            <a:off x="0" y="409406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Hyflex</a:t>
            </a:r>
            <a:r>
              <a:rPr lang="en-US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Classroom Model</a:t>
            </a:r>
          </a:p>
        </p:txBody>
      </p:sp>
    </p:spTree>
    <p:extLst>
      <p:ext uri="{BB962C8B-B14F-4D97-AF65-F5344CB8AC3E}">
        <p14:creationId xmlns:p14="http://schemas.microsoft.com/office/powerpoint/2010/main" val="42502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DB736-F9E2-6E44-ACCA-D8B29F430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Lecture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BE36-134F-0B4B-A1E0-A2362BFEA59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Do you walk around?</a:t>
            </a:r>
          </a:p>
          <a:p>
            <a:endParaRPr lang="en-US" dirty="0"/>
          </a:p>
          <a:p>
            <a:r>
              <a:rPr lang="en-US" dirty="0"/>
              <a:t>Are you soft spoken?</a:t>
            </a:r>
          </a:p>
          <a:p>
            <a:endParaRPr lang="en-US" dirty="0"/>
          </a:p>
          <a:p>
            <a:r>
              <a:rPr lang="en-US" dirty="0"/>
              <a:t>Repeat questions from in class students for all to hear</a:t>
            </a:r>
          </a:p>
          <a:p>
            <a:endParaRPr lang="en-US" dirty="0"/>
          </a:p>
          <a:p>
            <a:r>
              <a:rPr lang="en-US" dirty="0"/>
              <a:t>Consider students in all 3 modalities</a:t>
            </a:r>
          </a:p>
        </p:txBody>
      </p:sp>
    </p:spTree>
    <p:extLst>
      <p:ext uri="{BB962C8B-B14F-4D97-AF65-F5344CB8AC3E}">
        <p14:creationId xmlns:p14="http://schemas.microsoft.com/office/powerpoint/2010/main" val="43831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6CBCB1-F7A1-5C40-98BA-D62DD30E82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4144" y="381000"/>
            <a:ext cx="10548256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Course Activities</a:t>
            </a:r>
          </a:p>
        </p:txBody>
      </p:sp>
      <p:pic>
        <p:nvPicPr>
          <p:cNvPr id="1025" name="Picture 1" descr="page12image19968192">
            <a:extLst>
              <a:ext uri="{FF2B5EF4-FFF2-40B4-BE49-F238E27FC236}">
                <a16:creationId xmlns:a16="http://schemas.microsoft.com/office/drawing/2014/main" id="{279C19FC-2012-F040-9405-2F1F8EA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043" y="1371600"/>
            <a:ext cx="6908801" cy="51816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8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11E8BD-3342-994E-9922-DE096D179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Lecture Flow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E58FBB-B4DB-7644-AAF9-F97A8C864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464473"/>
              </p:ext>
            </p:extLst>
          </p:nvPr>
        </p:nvGraphicFramePr>
        <p:xfrm>
          <a:off x="1524000" y="1295400"/>
          <a:ext cx="9144000" cy="49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52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5DAC29-92AD-7E46-AE0C-7EF42E44F7CD}"/>
              </a:ext>
            </a:extLst>
          </p:cNvPr>
          <p:cNvSpPr/>
          <p:nvPr/>
        </p:nvSpPr>
        <p:spPr>
          <a:xfrm>
            <a:off x="381000" y="3276600"/>
            <a:ext cx="1028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F3F3F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085956A-A669-9B44-9C9A-8949D7EC0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62669"/>
              </p:ext>
            </p:extLst>
          </p:nvPr>
        </p:nvGraphicFramePr>
        <p:xfrm>
          <a:off x="1524000" y="640080"/>
          <a:ext cx="8128000" cy="5577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159680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702034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867055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844437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9419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Outcomes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Course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Lecture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Assessment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1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Discuss the learning theory, Behaviorism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Websites Textbook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Create a mnemonic to remember main attributes of Behaviorism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Presentation on Behaviorism and main traits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Submission of Mnemonic with correct attributes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24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Identify leading behavioral theorists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Chart template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Research on web, complete chart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Use polling tool to ask questions about theorists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Submit Chart to Assignment Window in Blackboard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6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Relate behaviorism to personal learning experiences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Google Doc with Prompt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Minute paper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Discuss example of behavioral theory in action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3F3F3F"/>
                          </a:solidFill>
                          <a:latin typeface="Calibri" panose="020F0502020204030204" pitchFamily="34" charset="0"/>
                        </a:rPr>
                        <a:t>Submit in LMS Discussion Board </a:t>
                      </a:r>
                      <a:endParaRPr lang="en-US" dirty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18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7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Text Placeholder 1">
            <a:extLst>
              <a:ext uri="{FF2B5EF4-FFF2-40B4-BE49-F238E27FC236}">
                <a16:creationId xmlns:a16="http://schemas.microsoft.com/office/drawing/2014/main" id="{6B0EF831-65B1-413D-BEB2-3429C1CE6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1796" y="518950"/>
            <a:ext cx="9515825" cy="685800"/>
          </a:xfrm>
        </p:spPr>
        <p:txBody>
          <a:bodyPr/>
          <a:lstStyle/>
          <a:p>
            <a:r>
              <a:rPr lang="en-US" dirty="0"/>
              <a:t>You will need…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AAC119-E2AC-44A5-AC3C-9839DA2F6F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071775" y="1542198"/>
            <a:ext cx="9326791" cy="50223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Video streaming device and software (Zoom, Web Ex, Teams) • Camera (SWIVL or iPad)</a:t>
            </a:r>
            <a:br>
              <a:rPr lang="en-US" dirty="0"/>
            </a:br>
            <a:r>
              <a:rPr lang="en-US" dirty="0"/>
              <a:t>• Web Cam</a:t>
            </a:r>
            <a:br>
              <a:rPr lang="en-US" dirty="0"/>
            </a:br>
            <a:r>
              <a:rPr lang="en-US" dirty="0"/>
              <a:t>• Smart Phone </a:t>
            </a:r>
          </a:p>
          <a:p>
            <a:pPr marL="0" indent="0">
              <a:buNone/>
            </a:pPr>
            <a:r>
              <a:rPr lang="en-US" dirty="0"/>
              <a:t>• Projector/Screen in Classroom (Helpful to have two screens or a monitor) </a:t>
            </a:r>
          </a:p>
          <a:p>
            <a:pPr marL="0" indent="0">
              <a:buNone/>
            </a:pPr>
            <a:r>
              <a:rPr lang="en-US" dirty="0"/>
              <a:t>• Learning Management System</a:t>
            </a:r>
            <a:br>
              <a:rPr lang="en-US" dirty="0"/>
            </a:br>
            <a:r>
              <a:rPr lang="en-US" dirty="0"/>
              <a:t>• Real time Chat</a:t>
            </a:r>
            <a:br>
              <a:rPr lang="en-US" dirty="0"/>
            </a:br>
            <a:r>
              <a:rPr lang="en-US" dirty="0"/>
              <a:t>• Electronic Resources available during session </a:t>
            </a:r>
          </a:p>
          <a:p>
            <a:pPr marL="0" indent="0">
              <a:buNone/>
            </a:pPr>
            <a:r>
              <a:rPr lang="en-US" dirty="0"/>
              <a:t>• Moderator </a:t>
            </a:r>
          </a:p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326D672-49DF-4BA2-A75C-58F8217E1A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996289" y="6513452"/>
            <a:ext cx="1122663" cy="3048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256D3EEF-DE4E-429D-8EC4-DDC531AFF587}" type="slidenum">
              <a:rPr lang="en-US" smtClean="0"/>
              <a:pPr algn="r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9D59CA4-4DF6-4DA4-81F1-79DE8CCB2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381000"/>
            <a:ext cx="10668000" cy="685800"/>
          </a:xfrm>
        </p:spPr>
        <p:txBody>
          <a:bodyPr/>
          <a:lstStyle/>
          <a:p>
            <a:r>
              <a:rPr lang="en-US" dirty="0"/>
              <a:t>Pros        					Cons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55087-480D-4EFC-997D-184C8587F7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38944" y="1371600"/>
            <a:ext cx="4368800" cy="4724400"/>
          </a:xfrm>
        </p:spPr>
        <p:txBody>
          <a:bodyPr/>
          <a:lstStyle/>
          <a:p>
            <a:r>
              <a:rPr lang="en-US" dirty="0"/>
              <a:t>Allows for Social Distancing • </a:t>
            </a:r>
          </a:p>
          <a:p>
            <a:r>
              <a:rPr lang="en-US" dirty="0"/>
              <a:t>Live Audience </a:t>
            </a:r>
          </a:p>
          <a:p>
            <a:r>
              <a:rPr lang="en-US" dirty="0"/>
              <a:t>Can give more attention to • students who need it </a:t>
            </a:r>
          </a:p>
          <a:p>
            <a:r>
              <a:rPr lang="en-US" dirty="0"/>
              <a:t>Students have control over • learning </a:t>
            </a:r>
          </a:p>
          <a:p>
            <a:r>
              <a:rPr lang="en-US" dirty="0"/>
              <a:t>Performance does not fall off • using this model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7D5BE77-FC9F-47A1-984E-355D23FC48A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03611" y="1371600"/>
            <a:ext cx="4368800" cy="4724400"/>
          </a:xfrm>
        </p:spPr>
        <p:txBody>
          <a:bodyPr/>
          <a:lstStyle/>
          <a:p>
            <a:r>
              <a:rPr lang="en-US" dirty="0"/>
              <a:t>Faculty Planning and oversight of all students </a:t>
            </a:r>
          </a:p>
          <a:p>
            <a:r>
              <a:rPr lang="en-US" dirty="0"/>
              <a:t>Engaging all learners in different formats </a:t>
            </a:r>
          </a:p>
          <a:p>
            <a:r>
              <a:rPr lang="en-US" dirty="0"/>
              <a:t>In-person numbers will dwindle </a:t>
            </a:r>
          </a:p>
          <a:p>
            <a:r>
              <a:rPr lang="en-US" dirty="0"/>
              <a:t>Students must take greater responsibility </a:t>
            </a:r>
          </a:p>
          <a:p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D7ACBDE-25B9-514A-9914-68F2B9971F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6289" y="6513452"/>
            <a:ext cx="1122663" cy="3048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256D3EEF-DE4E-429D-8EC4-DDC531AFF587}" type="slidenum">
              <a:rPr lang="en-US" smtClean="0"/>
              <a:pPr algn="r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124ACAD-F152-44EF-941C-57109CD1B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381000"/>
            <a:ext cx="10668000" cy="685800"/>
          </a:xfrm>
        </p:spPr>
        <p:txBody>
          <a:bodyPr/>
          <a:lstStyle/>
          <a:p>
            <a:r>
              <a:rPr lang="en-US" dirty="0"/>
              <a:t>iPad Stands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995C33-D53B-4122-AC52-A09ABD13AC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38944" y="1371600"/>
            <a:ext cx="4368800" cy="4724400"/>
          </a:xfrm>
        </p:spPr>
        <p:txBody>
          <a:bodyPr/>
          <a:lstStyle/>
          <a:p>
            <a:r>
              <a:rPr lang="en-US" dirty="0"/>
              <a:t>Getting started</a:t>
            </a:r>
          </a:p>
          <a:p>
            <a:pPr lvl="1"/>
            <a:r>
              <a:rPr lang="en-US" dirty="0"/>
              <a:t>Tap Screen</a:t>
            </a:r>
          </a:p>
          <a:p>
            <a:pPr lvl="1"/>
            <a:r>
              <a:rPr lang="en-US" dirty="0"/>
              <a:t>Click on Bb</a:t>
            </a:r>
          </a:p>
          <a:p>
            <a:pPr lvl="1"/>
            <a:r>
              <a:rPr lang="en-US" dirty="0"/>
              <a:t>Login</a:t>
            </a:r>
          </a:p>
          <a:p>
            <a:pPr lvl="1"/>
            <a:r>
              <a:rPr lang="en-US" dirty="0"/>
              <a:t>Select Course and Collaborate</a:t>
            </a:r>
          </a:p>
        </p:txBody>
      </p:sp>
      <p:pic>
        <p:nvPicPr>
          <p:cNvPr id="5" name="Content Placeholder 4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78F1F92A-DB15-CD41-8D9E-24AE2D75300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16660" b="2"/>
          <a:stretch/>
        </p:blipFill>
        <p:spPr>
          <a:xfrm rot="5400000">
            <a:off x="6325811" y="1549400"/>
            <a:ext cx="4724400" cy="4368800"/>
          </a:xfrm>
          <a:noFill/>
        </p:spPr>
      </p:pic>
    </p:spTree>
    <p:extLst>
      <p:ext uri="{BB962C8B-B14F-4D97-AF65-F5344CB8AC3E}">
        <p14:creationId xmlns:p14="http://schemas.microsoft.com/office/powerpoint/2010/main" val="145761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8A24A-647F-DC41-946F-9F88FF6AC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Swivl</a:t>
            </a: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175F580-9658-6B47-99CF-24E578A0D2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20" y="1371600"/>
            <a:ext cx="4373760" cy="4724400"/>
          </a:xfrm>
        </p:spPr>
      </p:pic>
    </p:spTree>
    <p:extLst>
      <p:ext uri="{BB962C8B-B14F-4D97-AF65-F5344CB8AC3E}">
        <p14:creationId xmlns:p14="http://schemas.microsoft.com/office/powerpoint/2010/main" val="806679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5F00-5D65-3F46-92EF-5B3F05529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Swivl</a:t>
            </a:r>
          </a:p>
        </p:txBody>
      </p:sp>
      <p:pic>
        <p:nvPicPr>
          <p:cNvPr id="2" name="Online Media 1" descr="Hybrid Learning at Grand Rapids Community College | John Dersch, Mathmatics Teacher">
            <a:hlinkClick r:id="" action="ppaction://media"/>
            <a:extLst>
              <a:ext uri="{FF2B5EF4-FFF2-40B4-BE49-F238E27FC236}">
                <a16:creationId xmlns:a16="http://schemas.microsoft.com/office/drawing/2014/main" id="{13BD5E4D-7D61-D144-A221-F24DE6B36FA2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0875" y="1371600"/>
            <a:ext cx="836136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1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0F1E156-E353-4C8D-87CA-6279FDA93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4144" y="381000"/>
            <a:ext cx="10548256" cy="6858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FAB6E11-BDB9-42E0-B4B7-610DB4B414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13544" y="1371600"/>
            <a:ext cx="9575800" cy="5181600"/>
          </a:xfrm>
        </p:spPr>
        <p:txBody>
          <a:bodyPr/>
          <a:lstStyle/>
          <a:p>
            <a:r>
              <a:rPr lang="en-US" dirty="0"/>
              <a:t>Brian Beatty’s Open Source Book: https://</a:t>
            </a:r>
            <a:r>
              <a:rPr lang="en-US" dirty="0" err="1"/>
              <a:t>edtechbooks.org</a:t>
            </a:r>
            <a:r>
              <a:rPr lang="en-US" dirty="0"/>
              <a:t>/</a:t>
            </a:r>
            <a:r>
              <a:rPr lang="en-US" dirty="0" err="1"/>
              <a:t>hyflex</a:t>
            </a:r>
            <a:r>
              <a:rPr lang="en-US" dirty="0"/>
              <a:t> </a:t>
            </a:r>
          </a:p>
          <a:p>
            <a:r>
              <a:rPr lang="en-US" dirty="0"/>
              <a:t>Jenae Cohn Blog: https://</a:t>
            </a:r>
            <a:r>
              <a:rPr lang="en-US" dirty="0" err="1"/>
              <a:t>www.jenaecohn.net</a:t>
            </a:r>
            <a:r>
              <a:rPr lang="en-US" dirty="0"/>
              <a:t>/2020/06/09/</a:t>
            </a:r>
            <a:r>
              <a:rPr lang="en-US" dirty="0" err="1"/>
              <a:t>hy</a:t>
            </a:r>
            <a:r>
              <a:rPr lang="en-US" dirty="0"/>
              <a:t> </a:t>
            </a:r>
            <a:r>
              <a:rPr lang="en-US" dirty="0" err="1"/>
              <a:t>brid</a:t>
            </a:r>
            <a:r>
              <a:rPr lang="en-US" dirty="0"/>
              <a:t>-</a:t>
            </a:r>
            <a:r>
              <a:rPr lang="en-US" dirty="0" err="1"/>
              <a:t>hyflex</a:t>
            </a:r>
            <a:r>
              <a:rPr lang="en-US" dirty="0"/>
              <a:t>-online-and-everything-in- between-course-models-at-a-glance/ </a:t>
            </a:r>
          </a:p>
          <a:p>
            <a:r>
              <a:rPr lang="en-US" dirty="0"/>
              <a:t>Educause White Paper: https://</a:t>
            </a:r>
            <a:r>
              <a:rPr lang="en-US" dirty="0" err="1"/>
              <a:t>library.educause.edu</a:t>
            </a:r>
            <a:r>
              <a:rPr lang="en-US" dirty="0"/>
              <a:t>/- /media/files/library/2020/7/eli7173.pdf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CAE686-7DC7-6D4D-9C5F-572A0D682B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21D6-693F-C244-BE0B-EC92CE8E04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Review components of </a:t>
            </a:r>
            <a:r>
              <a:rPr lang="en-US" dirty="0" err="1"/>
              <a:t>HyFlex</a:t>
            </a:r>
            <a:r>
              <a:rPr lang="en-US" dirty="0"/>
              <a:t> model</a:t>
            </a:r>
          </a:p>
          <a:p>
            <a:r>
              <a:rPr lang="en-US" dirty="0"/>
              <a:t>Discuss design of a </a:t>
            </a:r>
            <a:r>
              <a:rPr lang="en-US" dirty="0" err="1"/>
              <a:t>HyFlex</a:t>
            </a:r>
            <a:r>
              <a:rPr lang="en-US" dirty="0"/>
              <a:t> Course</a:t>
            </a:r>
          </a:p>
          <a:p>
            <a:r>
              <a:rPr lang="en-US" dirty="0"/>
              <a:t>Consider the Pros and Cons of </a:t>
            </a:r>
            <a:r>
              <a:rPr lang="en-US" dirty="0" err="1"/>
              <a:t>HyFlex</a:t>
            </a:r>
            <a:r>
              <a:rPr lang="en-US" dirty="0"/>
              <a:t> Course Design</a:t>
            </a:r>
          </a:p>
          <a:p>
            <a:r>
              <a:rPr lang="en-US" dirty="0"/>
              <a:t>Explore the </a:t>
            </a:r>
            <a:r>
              <a:rPr lang="en-US" dirty="0" err="1"/>
              <a:t>HyFlex</a:t>
            </a:r>
            <a:r>
              <a:rPr lang="en-US" dirty="0"/>
              <a:t> options at PTC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8D6D0-B607-6441-87D6-2ED21FC237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3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58C5E-A375-4DC9-93C7-B317EBC6B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Hyflex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2688C-1DDC-47F3-AC40-D7A561F13D3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Combination of face to face and online learning</a:t>
            </a:r>
          </a:p>
          <a:p>
            <a:r>
              <a:rPr lang="en-US" dirty="0"/>
              <a:t>Course is offered in different formats: in-person, synchronously online, and asynchronously online</a:t>
            </a:r>
          </a:p>
          <a:p>
            <a:r>
              <a:rPr lang="en-US" dirty="0"/>
              <a:t>Student can decide how they would like to participate</a:t>
            </a:r>
          </a:p>
          <a:p>
            <a:r>
              <a:rPr lang="en-US" dirty="0"/>
              <a:t>All students have equal access to learning resources and activities</a:t>
            </a:r>
          </a:p>
          <a:p>
            <a:r>
              <a:rPr lang="en-US" dirty="0"/>
              <a:t>Merging of technology, course design, focus on pedagogy and the engagement of the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9E250-F6ED-4DF5-BC97-C6331315A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898EF0-EFF2-4CE8-A4BE-CE053519D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12E6-87D8-43B0-AC07-428533ADB7C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All Education Resources must be online</a:t>
            </a:r>
          </a:p>
          <a:p>
            <a:r>
              <a:rPr lang="en-US" dirty="0"/>
              <a:t>Students who join online must have access to live, persistent chat</a:t>
            </a:r>
          </a:p>
          <a:p>
            <a:r>
              <a:rPr lang="en-US" dirty="0"/>
              <a:t>You may need a chat Moderator who can track questions and responses during live session</a:t>
            </a:r>
          </a:p>
          <a:p>
            <a:r>
              <a:rPr lang="en-US" dirty="0"/>
              <a:t>Wide range of flexibility not found in Remote teaching or Hybrid teaching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0D621-F370-4722-87CF-E1F67C45FC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834971B-BD0A-4B21-817A-E711179AAA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381000"/>
            <a:ext cx="10668000" cy="68580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Hyflex</a:t>
            </a:r>
            <a:r>
              <a:rPr lang="en-US" dirty="0"/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7A50D7A-28CC-458A-B36D-F527B674A05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209800"/>
            <a:ext cx="10972800" cy="2667000"/>
          </a:xfrm>
        </p:spPr>
        <p:txBody>
          <a:bodyPr numCol="3">
            <a:normAutofit/>
          </a:bodyPr>
          <a:lstStyle/>
          <a:p>
            <a:r>
              <a:rPr lang="en-US" dirty="0" err="1"/>
              <a:t>HyFlex</a:t>
            </a:r>
            <a:r>
              <a:rPr lang="en-US" dirty="0"/>
              <a:t> courses provide maximum flexibility and therefore, could potentially increase enrollment.</a:t>
            </a:r>
          </a:p>
          <a:p>
            <a:endParaRPr lang="en-US" dirty="0"/>
          </a:p>
          <a:p>
            <a:r>
              <a:rPr lang="en-US" dirty="0" err="1"/>
              <a:t>HyFlex</a:t>
            </a:r>
            <a:r>
              <a:rPr lang="en-US" dirty="0"/>
              <a:t> gives the students </a:t>
            </a:r>
            <a:br>
              <a:rPr lang="en-US" dirty="0"/>
            </a:br>
            <a:r>
              <a:rPr lang="en-US" dirty="0"/>
              <a:t>a choice that may result </a:t>
            </a:r>
            <a:br>
              <a:rPr lang="en-US" dirty="0"/>
            </a:br>
            <a:r>
              <a:rPr lang="en-US" dirty="0"/>
              <a:t>in higher outcomes because students can pick their modality.</a:t>
            </a:r>
          </a:p>
          <a:p>
            <a:endParaRPr lang="en-US" dirty="0"/>
          </a:p>
          <a:p>
            <a:r>
              <a:rPr lang="en-US" dirty="0" err="1"/>
              <a:t>HyFlex</a:t>
            </a:r>
            <a:r>
              <a:rPr lang="en-US" dirty="0"/>
              <a:t> can alleviate attendance issues due to jobs, illness, weather concerns, athletics, or childcare issues.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EC59A08-B3AD-4787-AF9A-CD4F3E8CDE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6289" y="6513452"/>
            <a:ext cx="1122663" cy="304800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256D3EEF-DE4E-429D-8EC4-DDC531AFF587}" type="slidenum">
              <a:rPr lang="en-US" smtClean="0"/>
              <a:pPr algn="r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EC6B3-7154-2041-91C8-3E0DDBEA3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Establish Priorities in your Course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798DD-9779-1146-A637-F8CBA07987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69638" y="6513513"/>
            <a:ext cx="1122362" cy="304800"/>
          </a:xfrm>
        </p:spPr>
        <p:txBody>
          <a:bodyPr/>
          <a:lstStyle/>
          <a:p>
            <a:pPr algn="r"/>
            <a:fld id="{256D3EEF-DE4E-429D-8EC4-DDC531AFF587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90C0FA0-6DED-48D4-A5EB-CE6A9CDD8F1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What is crucial?</a:t>
            </a:r>
          </a:p>
          <a:p>
            <a:r>
              <a:rPr lang="en-US" dirty="0"/>
              <a:t>What is important to course completion?</a:t>
            </a:r>
          </a:p>
          <a:p>
            <a:r>
              <a:rPr lang="en-US" dirty="0"/>
              <a:t>What is worthwhile to include?</a:t>
            </a:r>
          </a:p>
        </p:txBody>
      </p:sp>
    </p:spTree>
    <p:extLst>
      <p:ext uri="{BB962C8B-B14F-4D97-AF65-F5344CB8AC3E}">
        <p14:creationId xmlns:p14="http://schemas.microsoft.com/office/powerpoint/2010/main" val="5124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C41F65-18F7-DB4C-9CC2-6974A24B89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Sequencing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9CEAB-4799-B046-800D-D0ECB1D3C3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Chunk lecture topics into logical parts</a:t>
            </a:r>
          </a:p>
          <a:p>
            <a:r>
              <a:rPr lang="en-US" dirty="0"/>
              <a:t>Allow opportunities for breaks</a:t>
            </a:r>
          </a:p>
          <a:p>
            <a:r>
              <a:rPr lang="en-US" dirty="0"/>
              <a:t>Begin with a formal introduction</a:t>
            </a:r>
          </a:p>
          <a:p>
            <a:r>
              <a:rPr lang="en-US" dirty="0"/>
              <a:t>End with a formal closing</a:t>
            </a:r>
          </a:p>
        </p:txBody>
      </p:sp>
    </p:spTree>
    <p:extLst>
      <p:ext uri="{BB962C8B-B14F-4D97-AF65-F5344CB8AC3E}">
        <p14:creationId xmlns:p14="http://schemas.microsoft.com/office/powerpoint/2010/main" val="380470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B51C8AA-863F-49FA-B6E7-7B356E808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600" y="381000"/>
            <a:ext cx="10668000" cy="685800"/>
          </a:xfrm>
        </p:spPr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22988-912B-4E8D-B97C-51C42343C8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38944" y="1371600"/>
            <a:ext cx="4368800" cy="4724400"/>
          </a:xfrm>
        </p:spPr>
        <p:txBody>
          <a:bodyPr>
            <a:normAutofit/>
          </a:bodyPr>
          <a:lstStyle/>
          <a:p>
            <a:r>
              <a:rPr lang="en-US" sz="3600" dirty="0"/>
              <a:t>Provide a checklist for what should be completed each week.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1BD4168-6E6F-415D-8ABC-D962E4962F0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03611" y="1371600"/>
            <a:ext cx="4368800" cy="4724400"/>
          </a:xfrm>
        </p:spPr>
        <p:txBody>
          <a:bodyPr>
            <a:normAutofit/>
          </a:bodyPr>
          <a:lstStyle/>
          <a:p>
            <a:r>
              <a:rPr lang="en-US" sz="3600" dirty="0"/>
              <a:t>Distinguish between optional and required activities.</a:t>
            </a:r>
          </a:p>
        </p:txBody>
      </p:sp>
    </p:spTree>
    <p:extLst>
      <p:ext uri="{BB962C8B-B14F-4D97-AF65-F5344CB8AC3E}">
        <p14:creationId xmlns:p14="http://schemas.microsoft.com/office/powerpoint/2010/main" val="295743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EE1152-928F-49F9-BE78-7FFC8F693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4144" y="381000"/>
            <a:ext cx="10548256" cy="685800"/>
          </a:xfrm>
        </p:spPr>
        <p:txBody>
          <a:bodyPr/>
          <a:lstStyle/>
          <a:p>
            <a:r>
              <a:rPr lang="en-US" dirty="0"/>
              <a:t>Selecting Materials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9A0EE1-00F8-4D3B-A062-3D9696C7B6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13544" y="1371600"/>
            <a:ext cx="9575800" cy="5181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Choose</a:t>
            </a:r>
            <a:r>
              <a:rPr lang="en-US" dirty="0"/>
              <a:t> material carefully for format</a:t>
            </a:r>
          </a:p>
          <a:p>
            <a:endParaRPr lang="en-US" dirty="0"/>
          </a:p>
          <a:p>
            <a:r>
              <a:rPr lang="en-US" b="1" dirty="0"/>
              <a:t>Do Not Overload </a:t>
            </a:r>
            <a:r>
              <a:rPr lang="en-US" dirty="0"/>
              <a:t>materials</a:t>
            </a:r>
          </a:p>
          <a:p>
            <a:endParaRPr lang="en-US" dirty="0"/>
          </a:p>
          <a:p>
            <a:r>
              <a:rPr lang="en-US" b="1" dirty="0"/>
              <a:t>Provide</a:t>
            </a:r>
            <a:r>
              <a:rPr lang="en-US" dirty="0"/>
              <a:t> directions on how and when to use materials</a:t>
            </a:r>
          </a:p>
          <a:p>
            <a:pPr lvl="1"/>
            <a:r>
              <a:rPr lang="en-US" dirty="0"/>
              <a:t>(should the students complete reading prior to lecture, should their book be present during class,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1"/>
            <a:endParaRPr lang="en-US" dirty="0"/>
          </a:p>
          <a:p>
            <a:r>
              <a:rPr lang="en-US" b="1" dirty="0"/>
              <a:t>Consider</a:t>
            </a:r>
            <a:r>
              <a:rPr lang="en-US" dirty="0"/>
              <a:t> the relationship between lectures, materials,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78668600"/>
      </p:ext>
    </p:extLst>
  </p:cSld>
  <p:clrMapOvr>
    <a:masterClrMapping/>
  </p:clrMapOvr>
</p:sld>
</file>

<file path=ppt/theme/theme1.xml><?xml version="1.0" encoding="utf-8"?>
<a:theme xmlns:a="http://schemas.openxmlformats.org/drawingml/2006/main" name="Pitch Book">
  <a:themeElements>
    <a:clrScheme name="eb7723">
      <a:dk1>
        <a:srgbClr val="000000"/>
      </a:dk1>
      <a:lt1>
        <a:srgbClr val="FFFFFF"/>
      </a:lt1>
      <a:dk2>
        <a:srgbClr val="005983"/>
      </a:dk2>
      <a:lt2>
        <a:srgbClr val="BF301A"/>
      </a:lt2>
      <a:accent1>
        <a:srgbClr val="BED632"/>
      </a:accent1>
      <a:accent2>
        <a:srgbClr val="37AFCA"/>
      </a:accent2>
      <a:accent3>
        <a:srgbClr val="EB7723"/>
      </a:accent3>
      <a:accent4>
        <a:srgbClr val="969696"/>
      </a:accent4>
      <a:accent5>
        <a:srgbClr val="000000"/>
      </a:accent5>
      <a:accent6>
        <a:srgbClr val="000000"/>
      </a:accent6>
      <a:hlink>
        <a:srgbClr val="0068CA"/>
      </a:hlink>
      <a:folHlink>
        <a:srgbClr val="9C28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C_Powerpoint_template_1" id="{84538E36-3F96-486B-97D4-E607E39CF8C3}" vid="{6C16C271-0A58-4E4E-B92C-082789690E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</Template>
  <TotalTime>300</TotalTime>
  <Words>656</Words>
  <Application>Microsoft Macintosh PowerPoint</Application>
  <PresentationFormat>Widescreen</PresentationFormat>
  <Paragraphs>118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Lucida Grande</vt:lpstr>
      <vt:lpstr>Pitch Book</vt:lpstr>
      <vt:lpstr>Bonnie Ordonez; EdD Dean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Bonnie Ordonez; EdD Dean</dc:title>
  <dc:creator>Ordonez, Bonnie</dc:creator>
  <cp:lastModifiedBy>Ordonez, Bonnie</cp:lastModifiedBy>
  <cp:revision>8</cp:revision>
  <dcterms:created xsi:type="dcterms:W3CDTF">2021-07-27T18:14:43Z</dcterms:created>
  <dcterms:modified xsi:type="dcterms:W3CDTF">2021-07-27T23:15:08Z</dcterms:modified>
</cp:coreProperties>
</file>