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58" r:id="rId4"/>
    <p:sldId id="257" r:id="rId5"/>
    <p:sldId id="259" r:id="rId6"/>
    <p:sldId id="276" r:id="rId7"/>
    <p:sldId id="260" r:id="rId8"/>
    <p:sldId id="261" r:id="rId9"/>
    <p:sldId id="265" r:id="rId10"/>
    <p:sldId id="271" r:id="rId11"/>
    <p:sldId id="263" r:id="rId12"/>
    <p:sldId id="264" r:id="rId13"/>
    <p:sldId id="266" r:id="rId14"/>
    <p:sldId id="267" r:id="rId15"/>
    <p:sldId id="269" r:id="rId16"/>
    <p:sldId id="270" r:id="rId17"/>
    <p:sldId id="272" r:id="rId18"/>
    <p:sldId id="273" r:id="rId19"/>
    <p:sldId id="268" r:id="rId20"/>
    <p:sldId id="274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94"/>
  </p:normalViewPr>
  <p:slideViewPr>
    <p:cSldViewPr snapToGrid="0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19.png"/><Relationship Id="rId7" Type="http://schemas.openxmlformats.org/officeDocument/2006/relationships/image" Target="../media/image54.png"/><Relationship Id="rId12" Type="http://schemas.openxmlformats.org/officeDocument/2006/relationships/image" Target="../media/image57.sv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3.sv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12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19.png"/><Relationship Id="rId7" Type="http://schemas.openxmlformats.org/officeDocument/2006/relationships/image" Target="../media/image54.png"/><Relationship Id="rId12" Type="http://schemas.openxmlformats.org/officeDocument/2006/relationships/image" Target="../media/image57.sv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3.sv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12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A6564-E690-46D4-8B75-46E6072B49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F489A4-A8FC-4E59-9D8C-81AD7990AB4E}">
      <dgm:prSet/>
      <dgm:spPr/>
      <dgm:t>
        <a:bodyPr/>
        <a:lstStyle/>
        <a:p>
          <a:r>
            <a:rPr lang="en-US"/>
            <a:t>An evaluation of student learning at the conclusion of a unit or course.</a:t>
          </a:r>
        </a:p>
      </dgm:t>
    </dgm:pt>
    <dgm:pt modelId="{A0F98B0B-872B-4879-9FFF-D5C1E5FBA921}" type="parTrans" cxnId="{117F4419-CEF6-4AB6-AFCE-4408452675D7}">
      <dgm:prSet/>
      <dgm:spPr/>
      <dgm:t>
        <a:bodyPr/>
        <a:lstStyle/>
        <a:p>
          <a:endParaRPr lang="en-US"/>
        </a:p>
      </dgm:t>
    </dgm:pt>
    <dgm:pt modelId="{46C164A7-4779-4E47-AC67-AB28D2FCF23C}" type="sibTrans" cxnId="{117F4419-CEF6-4AB6-AFCE-4408452675D7}">
      <dgm:prSet/>
      <dgm:spPr/>
      <dgm:t>
        <a:bodyPr/>
        <a:lstStyle/>
        <a:p>
          <a:endParaRPr lang="en-US"/>
        </a:p>
      </dgm:t>
    </dgm:pt>
    <dgm:pt modelId="{34B26F92-2080-4571-AC19-AE16649D2C20}">
      <dgm:prSet/>
      <dgm:spPr/>
      <dgm:t>
        <a:bodyPr/>
        <a:lstStyle/>
        <a:p>
          <a:r>
            <a:rPr lang="en-US"/>
            <a:t>Often determines grade in the course.</a:t>
          </a:r>
        </a:p>
      </dgm:t>
    </dgm:pt>
    <dgm:pt modelId="{27CEE315-084D-4791-B749-A1C341516ABA}" type="parTrans" cxnId="{6F525814-51E8-4A51-BA68-83CBCFBC1956}">
      <dgm:prSet/>
      <dgm:spPr/>
      <dgm:t>
        <a:bodyPr/>
        <a:lstStyle/>
        <a:p>
          <a:endParaRPr lang="en-US"/>
        </a:p>
      </dgm:t>
    </dgm:pt>
    <dgm:pt modelId="{F6514C69-B152-495F-89B1-A9B13C3A124C}" type="sibTrans" cxnId="{6F525814-51E8-4A51-BA68-83CBCFBC1956}">
      <dgm:prSet/>
      <dgm:spPr/>
      <dgm:t>
        <a:bodyPr/>
        <a:lstStyle/>
        <a:p>
          <a:endParaRPr lang="en-US"/>
        </a:p>
      </dgm:t>
    </dgm:pt>
    <dgm:pt modelId="{904DC671-BC45-4D3A-BA1B-782E909D1F7F}">
      <dgm:prSet/>
      <dgm:spPr/>
      <dgm:t>
        <a:bodyPr/>
        <a:lstStyle/>
        <a:p>
          <a:r>
            <a:rPr lang="en-US"/>
            <a:t>Can consist of exams or authentic assessments like presentation or essays.</a:t>
          </a:r>
        </a:p>
      </dgm:t>
    </dgm:pt>
    <dgm:pt modelId="{64274E43-D97F-4C60-913C-C94CB537E917}" type="parTrans" cxnId="{19F0A1C8-170E-432C-93BF-9352B8BEF5F9}">
      <dgm:prSet/>
      <dgm:spPr/>
      <dgm:t>
        <a:bodyPr/>
        <a:lstStyle/>
        <a:p>
          <a:endParaRPr lang="en-US"/>
        </a:p>
      </dgm:t>
    </dgm:pt>
    <dgm:pt modelId="{1C061D66-9B9F-481C-A316-5814C294718C}" type="sibTrans" cxnId="{19F0A1C8-170E-432C-93BF-9352B8BEF5F9}">
      <dgm:prSet/>
      <dgm:spPr/>
      <dgm:t>
        <a:bodyPr/>
        <a:lstStyle/>
        <a:p>
          <a:endParaRPr lang="en-US"/>
        </a:p>
      </dgm:t>
    </dgm:pt>
    <dgm:pt modelId="{8D935756-028F-4A5A-9D80-C9F76DFAF7B3}" type="pres">
      <dgm:prSet presAssocID="{A9DA6564-E690-46D4-8B75-46E6072B496C}" presName="root" presStyleCnt="0">
        <dgm:presLayoutVars>
          <dgm:dir/>
          <dgm:resizeHandles val="exact"/>
        </dgm:presLayoutVars>
      </dgm:prSet>
      <dgm:spPr/>
    </dgm:pt>
    <dgm:pt modelId="{DC479757-7B72-425C-90E1-568A03FD8F93}" type="pres">
      <dgm:prSet presAssocID="{F3F489A4-A8FC-4E59-9D8C-81AD7990AB4E}" presName="compNode" presStyleCnt="0"/>
      <dgm:spPr/>
    </dgm:pt>
    <dgm:pt modelId="{19E5552D-6FD2-4DBD-AEC3-0AAC58E23602}" type="pres">
      <dgm:prSet presAssocID="{F3F489A4-A8FC-4E59-9D8C-81AD7990AB4E}" presName="bgRect" presStyleLbl="bgShp" presStyleIdx="0" presStyleCnt="3"/>
      <dgm:spPr/>
    </dgm:pt>
    <dgm:pt modelId="{7A0658B8-184B-4454-B9AA-51036BABEEE5}" type="pres">
      <dgm:prSet presAssocID="{F3F489A4-A8FC-4E59-9D8C-81AD7990AB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0B40F25-246F-45C8-81A7-D7AAE8D053D2}" type="pres">
      <dgm:prSet presAssocID="{F3F489A4-A8FC-4E59-9D8C-81AD7990AB4E}" presName="spaceRect" presStyleCnt="0"/>
      <dgm:spPr/>
    </dgm:pt>
    <dgm:pt modelId="{1920786B-3B98-466C-B6F8-7B82C7FA8569}" type="pres">
      <dgm:prSet presAssocID="{F3F489A4-A8FC-4E59-9D8C-81AD7990AB4E}" presName="parTx" presStyleLbl="revTx" presStyleIdx="0" presStyleCnt="3">
        <dgm:presLayoutVars>
          <dgm:chMax val="0"/>
          <dgm:chPref val="0"/>
        </dgm:presLayoutVars>
      </dgm:prSet>
      <dgm:spPr/>
    </dgm:pt>
    <dgm:pt modelId="{AEB0298E-41B5-4288-BD52-1A396E09092D}" type="pres">
      <dgm:prSet presAssocID="{46C164A7-4779-4E47-AC67-AB28D2FCF23C}" presName="sibTrans" presStyleCnt="0"/>
      <dgm:spPr/>
    </dgm:pt>
    <dgm:pt modelId="{4AAAB8F3-1116-4B6C-9E2A-787C379B63CB}" type="pres">
      <dgm:prSet presAssocID="{34B26F92-2080-4571-AC19-AE16649D2C20}" presName="compNode" presStyleCnt="0"/>
      <dgm:spPr/>
    </dgm:pt>
    <dgm:pt modelId="{B74C823D-A5E9-45FD-93E8-672F425BE10E}" type="pres">
      <dgm:prSet presAssocID="{34B26F92-2080-4571-AC19-AE16649D2C20}" presName="bgRect" presStyleLbl="bgShp" presStyleIdx="1" presStyleCnt="3"/>
      <dgm:spPr/>
    </dgm:pt>
    <dgm:pt modelId="{EE370704-EE7E-453D-99B8-8AF34AA957D4}" type="pres">
      <dgm:prSet presAssocID="{34B26F92-2080-4571-AC19-AE16649D2C2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C75E4EAF-43C4-4392-AC26-ECAB77B97E44}" type="pres">
      <dgm:prSet presAssocID="{34B26F92-2080-4571-AC19-AE16649D2C20}" presName="spaceRect" presStyleCnt="0"/>
      <dgm:spPr/>
    </dgm:pt>
    <dgm:pt modelId="{95F4B931-FE17-4A8B-9DB0-76C1D8321B2A}" type="pres">
      <dgm:prSet presAssocID="{34B26F92-2080-4571-AC19-AE16649D2C20}" presName="parTx" presStyleLbl="revTx" presStyleIdx="1" presStyleCnt="3">
        <dgm:presLayoutVars>
          <dgm:chMax val="0"/>
          <dgm:chPref val="0"/>
        </dgm:presLayoutVars>
      </dgm:prSet>
      <dgm:spPr/>
    </dgm:pt>
    <dgm:pt modelId="{CE877E46-7850-4FB9-8624-FBFB53422270}" type="pres">
      <dgm:prSet presAssocID="{F6514C69-B152-495F-89B1-A9B13C3A124C}" presName="sibTrans" presStyleCnt="0"/>
      <dgm:spPr/>
    </dgm:pt>
    <dgm:pt modelId="{F22839B6-49BA-48F4-BC76-F7839602200A}" type="pres">
      <dgm:prSet presAssocID="{904DC671-BC45-4D3A-BA1B-782E909D1F7F}" presName="compNode" presStyleCnt="0"/>
      <dgm:spPr/>
    </dgm:pt>
    <dgm:pt modelId="{66CA2B09-570D-4EF4-96F1-516B058EADC6}" type="pres">
      <dgm:prSet presAssocID="{904DC671-BC45-4D3A-BA1B-782E909D1F7F}" presName="bgRect" presStyleLbl="bgShp" presStyleIdx="2" presStyleCnt="3"/>
      <dgm:spPr/>
    </dgm:pt>
    <dgm:pt modelId="{56F39B2C-276F-4B50-83F1-048D31D05E1E}" type="pres">
      <dgm:prSet presAssocID="{904DC671-BC45-4D3A-BA1B-782E909D1F7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D92709B-3FE6-46BF-81B1-430D0BB1721F}" type="pres">
      <dgm:prSet presAssocID="{904DC671-BC45-4D3A-BA1B-782E909D1F7F}" presName="spaceRect" presStyleCnt="0"/>
      <dgm:spPr/>
    </dgm:pt>
    <dgm:pt modelId="{9603060C-0C1D-44DC-A01B-BE8FB4D358D5}" type="pres">
      <dgm:prSet presAssocID="{904DC671-BC45-4D3A-BA1B-782E909D1F7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F525814-51E8-4A51-BA68-83CBCFBC1956}" srcId="{A9DA6564-E690-46D4-8B75-46E6072B496C}" destId="{34B26F92-2080-4571-AC19-AE16649D2C20}" srcOrd="1" destOrd="0" parTransId="{27CEE315-084D-4791-B749-A1C341516ABA}" sibTransId="{F6514C69-B152-495F-89B1-A9B13C3A124C}"/>
    <dgm:cxn modelId="{117F4419-CEF6-4AB6-AFCE-4408452675D7}" srcId="{A9DA6564-E690-46D4-8B75-46E6072B496C}" destId="{F3F489A4-A8FC-4E59-9D8C-81AD7990AB4E}" srcOrd="0" destOrd="0" parTransId="{A0F98B0B-872B-4879-9FFF-D5C1E5FBA921}" sibTransId="{46C164A7-4779-4E47-AC67-AB28D2FCF23C}"/>
    <dgm:cxn modelId="{3313C31F-BFE9-411E-9959-FF8DFF0C1A76}" type="presOf" srcId="{F3F489A4-A8FC-4E59-9D8C-81AD7990AB4E}" destId="{1920786B-3B98-466C-B6F8-7B82C7FA8569}" srcOrd="0" destOrd="0" presId="urn:microsoft.com/office/officeart/2018/2/layout/IconVerticalSolidList"/>
    <dgm:cxn modelId="{29E29885-64D6-4D61-8E5C-B839058DBD95}" type="presOf" srcId="{904DC671-BC45-4D3A-BA1B-782E909D1F7F}" destId="{9603060C-0C1D-44DC-A01B-BE8FB4D358D5}" srcOrd="0" destOrd="0" presId="urn:microsoft.com/office/officeart/2018/2/layout/IconVerticalSolidList"/>
    <dgm:cxn modelId="{CD45EEAF-6843-4057-A848-F8DDCECF4052}" type="presOf" srcId="{A9DA6564-E690-46D4-8B75-46E6072B496C}" destId="{8D935756-028F-4A5A-9D80-C9F76DFAF7B3}" srcOrd="0" destOrd="0" presId="urn:microsoft.com/office/officeart/2018/2/layout/IconVerticalSolidList"/>
    <dgm:cxn modelId="{19F0A1C8-170E-432C-93BF-9352B8BEF5F9}" srcId="{A9DA6564-E690-46D4-8B75-46E6072B496C}" destId="{904DC671-BC45-4D3A-BA1B-782E909D1F7F}" srcOrd="2" destOrd="0" parTransId="{64274E43-D97F-4C60-913C-C94CB537E917}" sibTransId="{1C061D66-9B9F-481C-A316-5814C294718C}"/>
    <dgm:cxn modelId="{56DD9FD7-6928-4421-AA33-0866AB6539F6}" type="presOf" srcId="{34B26F92-2080-4571-AC19-AE16649D2C20}" destId="{95F4B931-FE17-4A8B-9DB0-76C1D8321B2A}" srcOrd="0" destOrd="0" presId="urn:microsoft.com/office/officeart/2018/2/layout/IconVerticalSolidList"/>
    <dgm:cxn modelId="{B8B7F3FB-36E2-48F9-AEF7-C58749A2A156}" type="presParOf" srcId="{8D935756-028F-4A5A-9D80-C9F76DFAF7B3}" destId="{DC479757-7B72-425C-90E1-568A03FD8F93}" srcOrd="0" destOrd="0" presId="urn:microsoft.com/office/officeart/2018/2/layout/IconVerticalSolidList"/>
    <dgm:cxn modelId="{C20AE2BE-D1F7-43E3-9FE0-F2C6130B38D4}" type="presParOf" srcId="{DC479757-7B72-425C-90E1-568A03FD8F93}" destId="{19E5552D-6FD2-4DBD-AEC3-0AAC58E23602}" srcOrd="0" destOrd="0" presId="urn:microsoft.com/office/officeart/2018/2/layout/IconVerticalSolidList"/>
    <dgm:cxn modelId="{09C75AF9-3E26-481D-B658-353DF46FFB5A}" type="presParOf" srcId="{DC479757-7B72-425C-90E1-568A03FD8F93}" destId="{7A0658B8-184B-4454-B9AA-51036BABEEE5}" srcOrd="1" destOrd="0" presId="urn:microsoft.com/office/officeart/2018/2/layout/IconVerticalSolidList"/>
    <dgm:cxn modelId="{47984757-FFEB-4A29-9316-7ED571997A2F}" type="presParOf" srcId="{DC479757-7B72-425C-90E1-568A03FD8F93}" destId="{70B40F25-246F-45C8-81A7-D7AAE8D053D2}" srcOrd="2" destOrd="0" presId="urn:microsoft.com/office/officeart/2018/2/layout/IconVerticalSolidList"/>
    <dgm:cxn modelId="{BBC56283-3028-46CC-B241-E541D80EE948}" type="presParOf" srcId="{DC479757-7B72-425C-90E1-568A03FD8F93}" destId="{1920786B-3B98-466C-B6F8-7B82C7FA8569}" srcOrd="3" destOrd="0" presId="urn:microsoft.com/office/officeart/2018/2/layout/IconVerticalSolidList"/>
    <dgm:cxn modelId="{D81AC8A1-0FC8-482C-9F45-C9C4BC3DA849}" type="presParOf" srcId="{8D935756-028F-4A5A-9D80-C9F76DFAF7B3}" destId="{AEB0298E-41B5-4288-BD52-1A396E09092D}" srcOrd="1" destOrd="0" presId="urn:microsoft.com/office/officeart/2018/2/layout/IconVerticalSolidList"/>
    <dgm:cxn modelId="{E3840D8B-D637-4693-B6F9-4B569286D821}" type="presParOf" srcId="{8D935756-028F-4A5A-9D80-C9F76DFAF7B3}" destId="{4AAAB8F3-1116-4B6C-9E2A-787C379B63CB}" srcOrd="2" destOrd="0" presId="urn:microsoft.com/office/officeart/2018/2/layout/IconVerticalSolidList"/>
    <dgm:cxn modelId="{218903B6-2CC5-4056-9131-01AC368C031E}" type="presParOf" srcId="{4AAAB8F3-1116-4B6C-9E2A-787C379B63CB}" destId="{B74C823D-A5E9-45FD-93E8-672F425BE10E}" srcOrd="0" destOrd="0" presId="urn:microsoft.com/office/officeart/2018/2/layout/IconVerticalSolidList"/>
    <dgm:cxn modelId="{B03BFCEE-F8AA-434D-9673-E0E44F922177}" type="presParOf" srcId="{4AAAB8F3-1116-4B6C-9E2A-787C379B63CB}" destId="{EE370704-EE7E-453D-99B8-8AF34AA957D4}" srcOrd="1" destOrd="0" presId="urn:microsoft.com/office/officeart/2018/2/layout/IconVerticalSolidList"/>
    <dgm:cxn modelId="{D7E9CE93-89FE-4216-8710-BFE44613662A}" type="presParOf" srcId="{4AAAB8F3-1116-4B6C-9E2A-787C379B63CB}" destId="{C75E4EAF-43C4-4392-AC26-ECAB77B97E44}" srcOrd="2" destOrd="0" presId="urn:microsoft.com/office/officeart/2018/2/layout/IconVerticalSolidList"/>
    <dgm:cxn modelId="{BC7C2DCC-DE12-4581-BB0C-7871A06DE539}" type="presParOf" srcId="{4AAAB8F3-1116-4B6C-9E2A-787C379B63CB}" destId="{95F4B931-FE17-4A8B-9DB0-76C1D8321B2A}" srcOrd="3" destOrd="0" presId="urn:microsoft.com/office/officeart/2018/2/layout/IconVerticalSolidList"/>
    <dgm:cxn modelId="{C18A87DF-FAA6-4B73-B4C9-FE7135FD358C}" type="presParOf" srcId="{8D935756-028F-4A5A-9D80-C9F76DFAF7B3}" destId="{CE877E46-7850-4FB9-8624-FBFB53422270}" srcOrd="3" destOrd="0" presId="urn:microsoft.com/office/officeart/2018/2/layout/IconVerticalSolidList"/>
    <dgm:cxn modelId="{88459807-44EE-4446-80FE-391637B4FAA5}" type="presParOf" srcId="{8D935756-028F-4A5A-9D80-C9F76DFAF7B3}" destId="{F22839B6-49BA-48F4-BC76-F7839602200A}" srcOrd="4" destOrd="0" presId="urn:microsoft.com/office/officeart/2018/2/layout/IconVerticalSolidList"/>
    <dgm:cxn modelId="{378F064E-9EA3-4976-8854-94F48A2FA188}" type="presParOf" srcId="{F22839B6-49BA-48F4-BC76-F7839602200A}" destId="{66CA2B09-570D-4EF4-96F1-516B058EADC6}" srcOrd="0" destOrd="0" presId="urn:microsoft.com/office/officeart/2018/2/layout/IconVerticalSolidList"/>
    <dgm:cxn modelId="{CF9382B2-087A-49EC-9328-1740DD42F7FF}" type="presParOf" srcId="{F22839B6-49BA-48F4-BC76-F7839602200A}" destId="{56F39B2C-276F-4B50-83F1-048D31D05E1E}" srcOrd="1" destOrd="0" presId="urn:microsoft.com/office/officeart/2018/2/layout/IconVerticalSolidList"/>
    <dgm:cxn modelId="{654A2D03-35F5-4971-9FCF-E9B12736A24F}" type="presParOf" srcId="{F22839B6-49BA-48F4-BC76-F7839602200A}" destId="{ED92709B-3FE6-46BF-81B1-430D0BB1721F}" srcOrd="2" destOrd="0" presId="urn:microsoft.com/office/officeart/2018/2/layout/IconVerticalSolidList"/>
    <dgm:cxn modelId="{7B77FECA-31A7-47DB-86A4-93EB0ACA8376}" type="presParOf" srcId="{F22839B6-49BA-48F4-BC76-F7839602200A}" destId="{9603060C-0C1D-44DC-A01B-BE8FB4D358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FB7ADE-BC10-4D7E-AC16-316E6988BBA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B84317-FDD2-4C56-BD86-13433418204C}">
      <dgm:prSet custT="1"/>
      <dgm:spPr/>
      <dgm:t>
        <a:bodyPr/>
        <a:lstStyle/>
        <a:p>
          <a:r>
            <a:rPr lang="en-US" sz="2000" dirty="0"/>
            <a:t>In what ways does the assessment make reference to culture? </a:t>
          </a:r>
        </a:p>
      </dgm:t>
    </dgm:pt>
    <dgm:pt modelId="{01C5F515-6257-4FED-A713-95F29517E0C4}" type="parTrans" cxnId="{FD3C054C-B371-4CE0-967E-1E68411F1CC0}">
      <dgm:prSet/>
      <dgm:spPr/>
      <dgm:t>
        <a:bodyPr/>
        <a:lstStyle/>
        <a:p>
          <a:endParaRPr lang="en-US" sz="2000"/>
        </a:p>
      </dgm:t>
    </dgm:pt>
    <dgm:pt modelId="{0E450431-88D3-495B-9E49-69C3C9DEFBDB}" type="sibTrans" cxnId="{FD3C054C-B371-4CE0-967E-1E68411F1CC0}">
      <dgm:prSet/>
      <dgm:spPr/>
      <dgm:t>
        <a:bodyPr/>
        <a:lstStyle/>
        <a:p>
          <a:endParaRPr lang="en-US" sz="2000"/>
        </a:p>
      </dgm:t>
    </dgm:pt>
    <dgm:pt modelId="{6FF32097-9B95-42D8-A76A-09DEAA9100D9}">
      <dgm:prSet custT="1"/>
      <dgm:spPr/>
      <dgm:t>
        <a:bodyPr/>
        <a:lstStyle/>
        <a:p>
          <a:r>
            <a:rPr lang="en-US" sz="2000"/>
            <a:t>How does the assessment allow students to draw from their cultural fluencies?</a:t>
          </a:r>
        </a:p>
      </dgm:t>
    </dgm:pt>
    <dgm:pt modelId="{02DA1A60-BD23-4027-8382-55114FF7EF87}" type="parTrans" cxnId="{C9637D58-35AA-459F-9A2A-0FCD28D2DF65}">
      <dgm:prSet/>
      <dgm:spPr/>
      <dgm:t>
        <a:bodyPr/>
        <a:lstStyle/>
        <a:p>
          <a:endParaRPr lang="en-US" sz="2000"/>
        </a:p>
      </dgm:t>
    </dgm:pt>
    <dgm:pt modelId="{1971F64B-BDD0-4858-AC33-1139ADA5B63B}" type="sibTrans" cxnId="{C9637D58-35AA-459F-9A2A-0FCD28D2DF65}">
      <dgm:prSet/>
      <dgm:spPr/>
      <dgm:t>
        <a:bodyPr/>
        <a:lstStyle/>
        <a:p>
          <a:endParaRPr lang="en-US" sz="2000"/>
        </a:p>
      </dgm:t>
    </dgm:pt>
    <dgm:pt modelId="{F381DE69-903F-442C-86A3-2279D28DD68D}">
      <dgm:prSet custT="1"/>
      <dgm:spPr/>
      <dgm:t>
        <a:bodyPr/>
        <a:lstStyle/>
        <a:p>
          <a:r>
            <a:rPr lang="en-US" sz="2000"/>
            <a:t>How does the assessment support students in bridging their social/cultural identities with their academic identities?</a:t>
          </a:r>
        </a:p>
      </dgm:t>
    </dgm:pt>
    <dgm:pt modelId="{AC3B7592-275A-499E-9181-E048512E226D}" type="parTrans" cxnId="{6E61980E-13B8-4A85-838F-D1065C1E8ED6}">
      <dgm:prSet/>
      <dgm:spPr/>
      <dgm:t>
        <a:bodyPr/>
        <a:lstStyle/>
        <a:p>
          <a:endParaRPr lang="en-US" sz="2000"/>
        </a:p>
      </dgm:t>
    </dgm:pt>
    <dgm:pt modelId="{819885DB-BC70-40CE-B834-975E14D4DA6F}" type="sibTrans" cxnId="{6E61980E-13B8-4A85-838F-D1065C1E8ED6}">
      <dgm:prSet/>
      <dgm:spPr/>
      <dgm:t>
        <a:bodyPr/>
        <a:lstStyle/>
        <a:p>
          <a:endParaRPr lang="en-US" sz="2000"/>
        </a:p>
      </dgm:t>
    </dgm:pt>
    <dgm:pt modelId="{008B6FF4-7959-8541-A758-73A5CEFCB9D3}" type="pres">
      <dgm:prSet presAssocID="{E3FB7ADE-BC10-4D7E-AC16-316E6988BB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9878B9-3CBC-8444-B402-BB3E0A410017}" type="pres">
      <dgm:prSet presAssocID="{37B84317-FDD2-4C56-BD86-13433418204C}" presName="hierRoot1" presStyleCnt="0"/>
      <dgm:spPr/>
    </dgm:pt>
    <dgm:pt modelId="{37EF4239-5CDC-0049-904D-1DF3B82FA361}" type="pres">
      <dgm:prSet presAssocID="{37B84317-FDD2-4C56-BD86-13433418204C}" presName="composite" presStyleCnt="0"/>
      <dgm:spPr/>
    </dgm:pt>
    <dgm:pt modelId="{ECF79B1B-52BB-6641-BCF5-CD032679F802}" type="pres">
      <dgm:prSet presAssocID="{37B84317-FDD2-4C56-BD86-13433418204C}" presName="background" presStyleLbl="node0" presStyleIdx="0" presStyleCnt="3"/>
      <dgm:spPr/>
    </dgm:pt>
    <dgm:pt modelId="{1707789F-BC83-A241-8995-11EAAADF9EE0}" type="pres">
      <dgm:prSet presAssocID="{37B84317-FDD2-4C56-BD86-13433418204C}" presName="text" presStyleLbl="fgAcc0" presStyleIdx="0" presStyleCnt="3">
        <dgm:presLayoutVars>
          <dgm:chPref val="3"/>
        </dgm:presLayoutVars>
      </dgm:prSet>
      <dgm:spPr/>
    </dgm:pt>
    <dgm:pt modelId="{B6B9BBBA-296C-1D4D-9421-78A3F0820BF7}" type="pres">
      <dgm:prSet presAssocID="{37B84317-FDD2-4C56-BD86-13433418204C}" presName="hierChild2" presStyleCnt="0"/>
      <dgm:spPr/>
    </dgm:pt>
    <dgm:pt modelId="{4E212790-9477-EB41-807A-00041079FD47}" type="pres">
      <dgm:prSet presAssocID="{6FF32097-9B95-42D8-A76A-09DEAA9100D9}" presName="hierRoot1" presStyleCnt="0"/>
      <dgm:spPr/>
    </dgm:pt>
    <dgm:pt modelId="{7B992189-70A3-C14F-AC71-F297F0F209B6}" type="pres">
      <dgm:prSet presAssocID="{6FF32097-9B95-42D8-A76A-09DEAA9100D9}" presName="composite" presStyleCnt="0"/>
      <dgm:spPr/>
    </dgm:pt>
    <dgm:pt modelId="{F3BC283D-FB4D-2344-9451-FBCB80EBC391}" type="pres">
      <dgm:prSet presAssocID="{6FF32097-9B95-42D8-A76A-09DEAA9100D9}" presName="background" presStyleLbl="node0" presStyleIdx="1" presStyleCnt="3"/>
      <dgm:spPr/>
    </dgm:pt>
    <dgm:pt modelId="{61D1A167-1F12-6D40-A165-1DF2EFEAC89C}" type="pres">
      <dgm:prSet presAssocID="{6FF32097-9B95-42D8-A76A-09DEAA9100D9}" presName="text" presStyleLbl="fgAcc0" presStyleIdx="1" presStyleCnt="3">
        <dgm:presLayoutVars>
          <dgm:chPref val="3"/>
        </dgm:presLayoutVars>
      </dgm:prSet>
      <dgm:spPr/>
    </dgm:pt>
    <dgm:pt modelId="{47EA3CDA-3DF2-BE43-9C0C-F5CD91DF683B}" type="pres">
      <dgm:prSet presAssocID="{6FF32097-9B95-42D8-A76A-09DEAA9100D9}" presName="hierChild2" presStyleCnt="0"/>
      <dgm:spPr/>
    </dgm:pt>
    <dgm:pt modelId="{56BB91FF-049A-7D48-9B00-576FFEB7CB2C}" type="pres">
      <dgm:prSet presAssocID="{F381DE69-903F-442C-86A3-2279D28DD68D}" presName="hierRoot1" presStyleCnt="0"/>
      <dgm:spPr/>
    </dgm:pt>
    <dgm:pt modelId="{8FD2DE12-0CEF-C643-923D-9522D465980B}" type="pres">
      <dgm:prSet presAssocID="{F381DE69-903F-442C-86A3-2279D28DD68D}" presName="composite" presStyleCnt="0"/>
      <dgm:spPr/>
    </dgm:pt>
    <dgm:pt modelId="{2A0C92DE-5933-A74D-8AF5-FB42212E6F04}" type="pres">
      <dgm:prSet presAssocID="{F381DE69-903F-442C-86A3-2279D28DD68D}" presName="background" presStyleLbl="node0" presStyleIdx="2" presStyleCnt="3"/>
      <dgm:spPr/>
    </dgm:pt>
    <dgm:pt modelId="{BFE9E31E-C356-8944-9760-DBA4F8A1B8B3}" type="pres">
      <dgm:prSet presAssocID="{F381DE69-903F-442C-86A3-2279D28DD68D}" presName="text" presStyleLbl="fgAcc0" presStyleIdx="2" presStyleCnt="3">
        <dgm:presLayoutVars>
          <dgm:chPref val="3"/>
        </dgm:presLayoutVars>
      </dgm:prSet>
      <dgm:spPr/>
    </dgm:pt>
    <dgm:pt modelId="{EFA50523-EC33-4648-8A5D-FBCDD38EE1C8}" type="pres">
      <dgm:prSet presAssocID="{F381DE69-903F-442C-86A3-2279D28DD68D}" presName="hierChild2" presStyleCnt="0"/>
      <dgm:spPr/>
    </dgm:pt>
  </dgm:ptLst>
  <dgm:cxnLst>
    <dgm:cxn modelId="{6E61980E-13B8-4A85-838F-D1065C1E8ED6}" srcId="{E3FB7ADE-BC10-4D7E-AC16-316E6988BBA9}" destId="{F381DE69-903F-442C-86A3-2279D28DD68D}" srcOrd="2" destOrd="0" parTransId="{AC3B7592-275A-499E-9181-E048512E226D}" sibTransId="{819885DB-BC70-40CE-B834-975E14D4DA6F}"/>
    <dgm:cxn modelId="{FD3C054C-B371-4CE0-967E-1E68411F1CC0}" srcId="{E3FB7ADE-BC10-4D7E-AC16-316E6988BBA9}" destId="{37B84317-FDD2-4C56-BD86-13433418204C}" srcOrd="0" destOrd="0" parTransId="{01C5F515-6257-4FED-A713-95F29517E0C4}" sibTransId="{0E450431-88D3-495B-9E49-69C3C9DEFBDB}"/>
    <dgm:cxn modelId="{82B3C651-B30C-D944-88D5-4DB543FDAF2C}" type="presOf" srcId="{F381DE69-903F-442C-86A3-2279D28DD68D}" destId="{BFE9E31E-C356-8944-9760-DBA4F8A1B8B3}" srcOrd="0" destOrd="0" presId="urn:microsoft.com/office/officeart/2005/8/layout/hierarchy1"/>
    <dgm:cxn modelId="{C9637D58-35AA-459F-9A2A-0FCD28D2DF65}" srcId="{E3FB7ADE-BC10-4D7E-AC16-316E6988BBA9}" destId="{6FF32097-9B95-42D8-A76A-09DEAA9100D9}" srcOrd="1" destOrd="0" parTransId="{02DA1A60-BD23-4027-8382-55114FF7EF87}" sibTransId="{1971F64B-BDD0-4858-AC33-1139ADA5B63B}"/>
    <dgm:cxn modelId="{FE48DF64-3203-694D-A8CF-C9314DF31FF6}" type="presOf" srcId="{E3FB7ADE-BC10-4D7E-AC16-316E6988BBA9}" destId="{008B6FF4-7959-8541-A758-73A5CEFCB9D3}" srcOrd="0" destOrd="0" presId="urn:microsoft.com/office/officeart/2005/8/layout/hierarchy1"/>
    <dgm:cxn modelId="{0662E869-303F-624E-9AF4-BB7793344CAC}" type="presOf" srcId="{37B84317-FDD2-4C56-BD86-13433418204C}" destId="{1707789F-BC83-A241-8995-11EAAADF9EE0}" srcOrd="0" destOrd="0" presId="urn:microsoft.com/office/officeart/2005/8/layout/hierarchy1"/>
    <dgm:cxn modelId="{50E669C6-F8CA-C348-8578-1165685134EA}" type="presOf" srcId="{6FF32097-9B95-42D8-A76A-09DEAA9100D9}" destId="{61D1A167-1F12-6D40-A165-1DF2EFEAC89C}" srcOrd="0" destOrd="0" presId="urn:microsoft.com/office/officeart/2005/8/layout/hierarchy1"/>
    <dgm:cxn modelId="{A3041B63-AF38-4B42-94D8-5C40FD575910}" type="presParOf" srcId="{008B6FF4-7959-8541-A758-73A5CEFCB9D3}" destId="{689878B9-3CBC-8444-B402-BB3E0A410017}" srcOrd="0" destOrd="0" presId="urn:microsoft.com/office/officeart/2005/8/layout/hierarchy1"/>
    <dgm:cxn modelId="{9D3E122B-0786-4F4B-A4EF-789F5B21E4AD}" type="presParOf" srcId="{689878B9-3CBC-8444-B402-BB3E0A410017}" destId="{37EF4239-5CDC-0049-904D-1DF3B82FA361}" srcOrd="0" destOrd="0" presId="urn:microsoft.com/office/officeart/2005/8/layout/hierarchy1"/>
    <dgm:cxn modelId="{BCEE9B1E-B53A-4E4E-8BE5-C59B521D024D}" type="presParOf" srcId="{37EF4239-5CDC-0049-904D-1DF3B82FA361}" destId="{ECF79B1B-52BB-6641-BCF5-CD032679F802}" srcOrd="0" destOrd="0" presId="urn:microsoft.com/office/officeart/2005/8/layout/hierarchy1"/>
    <dgm:cxn modelId="{AE2A7254-0CD0-3B4A-9A9E-42969EBE243F}" type="presParOf" srcId="{37EF4239-5CDC-0049-904D-1DF3B82FA361}" destId="{1707789F-BC83-A241-8995-11EAAADF9EE0}" srcOrd="1" destOrd="0" presId="urn:microsoft.com/office/officeart/2005/8/layout/hierarchy1"/>
    <dgm:cxn modelId="{CAD17228-378C-904B-9CE7-777F2CB3F501}" type="presParOf" srcId="{689878B9-3CBC-8444-B402-BB3E0A410017}" destId="{B6B9BBBA-296C-1D4D-9421-78A3F0820BF7}" srcOrd="1" destOrd="0" presId="urn:microsoft.com/office/officeart/2005/8/layout/hierarchy1"/>
    <dgm:cxn modelId="{653D01B3-C77C-DA41-BD0F-4210CB22A00C}" type="presParOf" srcId="{008B6FF4-7959-8541-A758-73A5CEFCB9D3}" destId="{4E212790-9477-EB41-807A-00041079FD47}" srcOrd="1" destOrd="0" presId="urn:microsoft.com/office/officeart/2005/8/layout/hierarchy1"/>
    <dgm:cxn modelId="{1D714DF7-1E89-6745-8BC2-67B565E0B34B}" type="presParOf" srcId="{4E212790-9477-EB41-807A-00041079FD47}" destId="{7B992189-70A3-C14F-AC71-F297F0F209B6}" srcOrd="0" destOrd="0" presId="urn:microsoft.com/office/officeart/2005/8/layout/hierarchy1"/>
    <dgm:cxn modelId="{9CE9263A-51A8-8549-8299-FAD0A1E2CC42}" type="presParOf" srcId="{7B992189-70A3-C14F-AC71-F297F0F209B6}" destId="{F3BC283D-FB4D-2344-9451-FBCB80EBC391}" srcOrd="0" destOrd="0" presId="urn:microsoft.com/office/officeart/2005/8/layout/hierarchy1"/>
    <dgm:cxn modelId="{A4C05DB7-2351-104A-ADA8-BC52EBB25668}" type="presParOf" srcId="{7B992189-70A3-C14F-AC71-F297F0F209B6}" destId="{61D1A167-1F12-6D40-A165-1DF2EFEAC89C}" srcOrd="1" destOrd="0" presId="urn:microsoft.com/office/officeart/2005/8/layout/hierarchy1"/>
    <dgm:cxn modelId="{D959B36E-5FD4-EA40-8A35-5CB23D3A634A}" type="presParOf" srcId="{4E212790-9477-EB41-807A-00041079FD47}" destId="{47EA3CDA-3DF2-BE43-9C0C-F5CD91DF683B}" srcOrd="1" destOrd="0" presId="urn:microsoft.com/office/officeart/2005/8/layout/hierarchy1"/>
    <dgm:cxn modelId="{52239CC1-98B8-914B-92CF-58B0A90B5530}" type="presParOf" srcId="{008B6FF4-7959-8541-A758-73A5CEFCB9D3}" destId="{56BB91FF-049A-7D48-9B00-576FFEB7CB2C}" srcOrd="2" destOrd="0" presId="urn:microsoft.com/office/officeart/2005/8/layout/hierarchy1"/>
    <dgm:cxn modelId="{2D766F79-3814-904A-8C16-C8D88EADD3BC}" type="presParOf" srcId="{56BB91FF-049A-7D48-9B00-576FFEB7CB2C}" destId="{8FD2DE12-0CEF-C643-923D-9522D465980B}" srcOrd="0" destOrd="0" presId="urn:microsoft.com/office/officeart/2005/8/layout/hierarchy1"/>
    <dgm:cxn modelId="{536F0A76-BA47-D248-A8F8-ADD1EF69E58D}" type="presParOf" srcId="{8FD2DE12-0CEF-C643-923D-9522D465980B}" destId="{2A0C92DE-5933-A74D-8AF5-FB42212E6F04}" srcOrd="0" destOrd="0" presId="urn:microsoft.com/office/officeart/2005/8/layout/hierarchy1"/>
    <dgm:cxn modelId="{70C7BFA7-09BC-9D41-A6B2-E302F310EC56}" type="presParOf" srcId="{8FD2DE12-0CEF-C643-923D-9522D465980B}" destId="{BFE9E31E-C356-8944-9760-DBA4F8A1B8B3}" srcOrd="1" destOrd="0" presId="urn:microsoft.com/office/officeart/2005/8/layout/hierarchy1"/>
    <dgm:cxn modelId="{2D46539D-8ABA-384E-9DED-B676B8DE3F04}" type="presParOf" srcId="{56BB91FF-049A-7D48-9B00-576FFEB7CB2C}" destId="{EFA50523-EC33-4648-8A5D-FBCDD38EE1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0F250F-0FD6-440A-B4AE-D857BCD0631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3EC774B-043F-40DF-9E9F-A17B88CDEF5F}">
      <dgm:prSet/>
      <dgm:spPr/>
      <dgm:t>
        <a:bodyPr/>
        <a:lstStyle/>
        <a:p>
          <a:r>
            <a:rPr lang="en-US"/>
            <a:t>Mid-term and Final Exams</a:t>
          </a:r>
        </a:p>
      </dgm:t>
    </dgm:pt>
    <dgm:pt modelId="{A6458EA0-2F5B-4C9C-B2A2-5AC648805787}" type="parTrans" cxnId="{1CC665C6-6BCF-4079-9A64-41D6B1D40333}">
      <dgm:prSet/>
      <dgm:spPr/>
      <dgm:t>
        <a:bodyPr/>
        <a:lstStyle/>
        <a:p>
          <a:endParaRPr lang="en-US"/>
        </a:p>
      </dgm:t>
    </dgm:pt>
    <dgm:pt modelId="{31B64387-05A3-4184-8BA5-FEC83C2725F3}" type="sibTrans" cxnId="{1CC665C6-6BCF-4079-9A64-41D6B1D40333}">
      <dgm:prSet/>
      <dgm:spPr/>
      <dgm:t>
        <a:bodyPr/>
        <a:lstStyle/>
        <a:p>
          <a:endParaRPr lang="en-US"/>
        </a:p>
      </dgm:t>
    </dgm:pt>
    <dgm:pt modelId="{347E58EA-3BDB-46A8-8BD3-4B1787195E1E}">
      <dgm:prSet/>
      <dgm:spPr/>
      <dgm:t>
        <a:bodyPr/>
        <a:lstStyle/>
        <a:p>
          <a:r>
            <a:rPr lang="en-US"/>
            <a:t>Final Projects</a:t>
          </a:r>
        </a:p>
      </dgm:t>
    </dgm:pt>
    <dgm:pt modelId="{C3EDEF60-2CA0-4876-AC40-D296D49D43D2}" type="parTrans" cxnId="{9BD97EB9-9367-49E5-BEB1-85A4E01813B0}">
      <dgm:prSet/>
      <dgm:spPr/>
      <dgm:t>
        <a:bodyPr/>
        <a:lstStyle/>
        <a:p>
          <a:endParaRPr lang="en-US"/>
        </a:p>
      </dgm:t>
    </dgm:pt>
    <dgm:pt modelId="{99E00CC2-B950-484C-BAD6-4C03061FA1E0}" type="sibTrans" cxnId="{9BD97EB9-9367-49E5-BEB1-85A4E01813B0}">
      <dgm:prSet/>
      <dgm:spPr/>
      <dgm:t>
        <a:bodyPr/>
        <a:lstStyle/>
        <a:p>
          <a:endParaRPr lang="en-US"/>
        </a:p>
      </dgm:t>
    </dgm:pt>
    <dgm:pt modelId="{D66CD735-FC48-4A1E-811A-83D2D4AB05CE}">
      <dgm:prSet/>
      <dgm:spPr/>
      <dgm:t>
        <a:bodyPr/>
        <a:lstStyle/>
        <a:p>
          <a:r>
            <a:rPr lang="en-US"/>
            <a:t>Final Essays</a:t>
          </a:r>
        </a:p>
      </dgm:t>
    </dgm:pt>
    <dgm:pt modelId="{A88A3E9D-1F85-4569-9BE7-7067DFB260FB}" type="parTrans" cxnId="{60AA960E-D1A6-4CE7-B256-122100A81E83}">
      <dgm:prSet/>
      <dgm:spPr/>
      <dgm:t>
        <a:bodyPr/>
        <a:lstStyle/>
        <a:p>
          <a:endParaRPr lang="en-US"/>
        </a:p>
      </dgm:t>
    </dgm:pt>
    <dgm:pt modelId="{0A1BF0C2-B7D2-4BF4-BC96-76D9F8679BA0}" type="sibTrans" cxnId="{60AA960E-D1A6-4CE7-B256-122100A81E83}">
      <dgm:prSet/>
      <dgm:spPr/>
      <dgm:t>
        <a:bodyPr/>
        <a:lstStyle/>
        <a:p>
          <a:endParaRPr lang="en-US"/>
        </a:p>
      </dgm:t>
    </dgm:pt>
    <dgm:pt modelId="{3ADD5AED-C197-4647-9057-32E5727A9137}">
      <dgm:prSet/>
      <dgm:spPr/>
      <dgm:t>
        <a:bodyPr/>
        <a:lstStyle/>
        <a:p>
          <a:r>
            <a:rPr lang="en-US"/>
            <a:t>Final Presentations</a:t>
          </a:r>
        </a:p>
      </dgm:t>
    </dgm:pt>
    <dgm:pt modelId="{95532CD0-9DBC-442E-9B41-BD30D5A99CEA}" type="parTrans" cxnId="{572BA512-0B0A-44C2-AFE8-4C7DCB73FEED}">
      <dgm:prSet/>
      <dgm:spPr/>
      <dgm:t>
        <a:bodyPr/>
        <a:lstStyle/>
        <a:p>
          <a:endParaRPr lang="en-US"/>
        </a:p>
      </dgm:t>
    </dgm:pt>
    <dgm:pt modelId="{C7EE5FE0-E7CA-46FA-A0A8-6F8699E60A62}" type="sibTrans" cxnId="{572BA512-0B0A-44C2-AFE8-4C7DCB73FEED}">
      <dgm:prSet/>
      <dgm:spPr/>
      <dgm:t>
        <a:bodyPr/>
        <a:lstStyle/>
        <a:p>
          <a:endParaRPr lang="en-US"/>
        </a:p>
      </dgm:t>
    </dgm:pt>
    <dgm:pt modelId="{EAE29B5B-364E-4F61-9E73-4D61D99A0303}">
      <dgm:prSet/>
      <dgm:spPr/>
      <dgm:t>
        <a:bodyPr/>
        <a:lstStyle/>
        <a:p>
          <a:r>
            <a:rPr lang="en-US"/>
            <a:t>Final Reports</a:t>
          </a:r>
        </a:p>
      </dgm:t>
    </dgm:pt>
    <dgm:pt modelId="{C023FD41-D693-4E7B-9C38-1F9739B9E561}" type="parTrans" cxnId="{154EB9CA-D98F-4F86-B1D5-18A09029F425}">
      <dgm:prSet/>
      <dgm:spPr/>
      <dgm:t>
        <a:bodyPr/>
        <a:lstStyle/>
        <a:p>
          <a:endParaRPr lang="en-US"/>
        </a:p>
      </dgm:t>
    </dgm:pt>
    <dgm:pt modelId="{84BE2574-2D51-4D41-B4DF-298B324A60C9}" type="sibTrans" cxnId="{154EB9CA-D98F-4F86-B1D5-18A09029F425}">
      <dgm:prSet/>
      <dgm:spPr/>
      <dgm:t>
        <a:bodyPr/>
        <a:lstStyle/>
        <a:p>
          <a:endParaRPr lang="en-US"/>
        </a:p>
      </dgm:t>
    </dgm:pt>
    <dgm:pt modelId="{AE64431E-AD87-4A50-BC9B-0080A114F7F9}">
      <dgm:prSet/>
      <dgm:spPr/>
      <dgm:t>
        <a:bodyPr/>
        <a:lstStyle/>
        <a:p>
          <a:r>
            <a:rPr lang="en-US"/>
            <a:t>Final Performance</a:t>
          </a:r>
        </a:p>
      </dgm:t>
    </dgm:pt>
    <dgm:pt modelId="{EA1F92D0-114A-4CF6-8CA3-FBF0DAD99F6F}" type="parTrans" cxnId="{AB71D633-E0ED-4B1E-934A-4222873B862E}">
      <dgm:prSet/>
      <dgm:spPr/>
      <dgm:t>
        <a:bodyPr/>
        <a:lstStyle/>
        <a:p>
          <a:endParaRPr lang="en-US"/>
        </a:p>
      </dgm:t>
    </dgm:pt>
    <dgm:pt modelId="{C92CA063-AE71-4FB2-B5D3-0A85E7CB3740}" type="sibTrans" cxnId="{AB71D633-E0ED-4B1E-934A-4222873B862E}">
      <dgm:prSet/>
      <dgm:spPr/>
      <dgm:t>
        <a:bodyPr/>
        <a:lstStyle/>
        <a:p>
          <a:endParaRPr lang="en-US"/>
        </a:p>
      </dgm:t>
    </dgm:pt>
    <dgm:pt modelId="{D2E9594F-6571-254D-9C36-538D393BC806}" type="pres">
      <dgm:prSet presAssocID="{D80F250F-0FD6-440A-B4AE-D857BCD06314}" presName="diagram" presStyleCnt="0">
        <dgm:presLayoutVars>
          <dgm:dir/>
          <dgm:resizeHandles val="exact"/>
        </dgm:presLayoutVars>
      </dgm:prSet>
      <dgm:spPr/>
    </dgm:pt>
    <dgm:pt modelId="{C5188597-5CB9-C046-B1D9-E6A673BFA221}" type="pres">
      <dgm:prSet presAssocID="{C3EC774B-043F-40DF-9E9F-A17B88CDEF5F}" presName="node" presStyleLbl="node1" presStyleIdx="0" presStyleCnt="6">
        <dgm:presLayoutVars>
          <dgm:bulletEnabled val="1"/>
        </dgm:presLayoutVars>
      </dgm:prSet>
      <dgm:spPr/>
    </dgm:pt>
    <dgm:pt modelId="{D7681E30-8922-BC49-BAE5-084A14EFDE68}" type="pres">
      <dgm:prSet presAssocID="{31B64387-05A3-4184-8BA5-FEC83C2725F3}" presName="sibTrans" presStyleCnt="0"/>
      <dgm:spPr/>
    </dgm:pt>
    <dgm:pt modelId="{4217B290-004E-7346-B68D-AFF54523A253}" type="pres">
      <dgm:prSet presAssocID="{347E58EA-3BDB-46A8-8BD3-4B1787195E1E}" presName="node" presStyleLbl="node1" presStyleIdx="1" presStyleCnt="6">
        <dgm:presLayoutVars>
          <dgm:bulletEnabled val="1"/>
        </dgm:presLayoutVars>
      </dgm:prSet>
      <dgm:spPr/>
    </dgm:pt>
    <dgm:pt modelId="{128CCBBE-2574-5B40-908E-AD4839224E4D}" type="pres">
      <dgm:prSet presAssocID="{99E00CC2-B950-484C-BAD6-4C03061FA1E0}" presName="sibTrans" presStyleCnt="0"/>
      <dgm:spPr/>
    </dgm:pt>
    <dgm:pt modelId="{F1E9527C-1F03-DB4C-87B2-7639DE148A47}" type="pres">
      <dgm:prSet presAssocID="{D66CD735-FC48-4A1E-811A-83D2D4AB05CE}" presName="node" presStyleLbl="node1" presStyleIdx="2" presStyleCnt="6">
        <dgm:presLayoutVars>
          <dgm:bulletEnabled val="1"/>
        </dgm:presLayoutVars>
      </dgm:prSet>
      <dgm:spPr/>
    </dgm:pt>
    <dgm:pt modelId="{2C6417B1-731A-3243-8B3F-CCA9E33341D4}" type="pres">
      <dgm:prSet presAssocID="{0A1BF0C2-B7D2-4BF4-BC96-76D9F8679BA0}" presName="sibTrans" presStyleCnt="0"/>
      <dgm:spPr/>
    </dgm:pt>
    <dgm:pt modelId="{5A89A4B1-9455-1F42-B627-F2169A3ACF89}" type="pres">
      <dgm:prSet presAssocID="{3ADD5AED-C197-4647-9057-32E5727A9137}" presName="node" presStyleLbl="node1" presStyleIdx="3" presStyleCnt="6">
        <dgm:presLayoutVars>
          <dgm:bulletEnabled val="1"/>
        </dgm:presLayoutVars>
      </dgm:prSet>
      <dgm:spPr/>
    </dgm:pt>
    <dgm:pt modelId="{BA264678-49D8-BE4A-851C-F273A447F904}" type="pres">
      <dgm:prSet presAssocID="{C7EE5FE0-E7CA-46FA-A0A8-6F8699E60A62}" presName="sibTrans" presStyleCnt="0"/>
      <dgm:spPr/>
    </dgm:pt>
    <dgm:pt modelId="{06242596-23D4-C14B-90A4-FBFBA3C02597}" type="pres">
      <dgm:prSet presAssocID="{EAE29B5B-364E-4F61-9E73-4D61D99A0303}" presName="node" presStyleLbl="node1" presStyleIdx="4" presStyleCnt="6">
        <dgm:presLayoutVars>
          <dgm:bulletEnabled val="1"/>
        </dgm:presLayoutVars>
      </dgm:prSet>
      <dgm:spPr/>
    </dgm:pt>
    <dgm:pt modelId="{B4E8AE43-F9F5-9840-B435-EAF25E590B94}" type="pres">
      <dgm:prSet presAssocID="{84BE2574-2D51-4D41-B4DF-298B324A60C9}" presName="sibTrans" presStyleCnt="0"/>
      <dgm:spPr/>
    </dgm:pt>
    <dgm:pt modelId="{EFBFE93A-BEFD-6E45-8B1B-7659F471EA6F}" type="pres">
      <dgm:prSet presAssocID="{AE64431E-AD87-4A50-BC9B-0080A114F7F9}" presName="node" presStyleLbl="node1" presStyleIdx="5" presStyleCnt="6">
        <dgm:presLayoutVars>
          <dgm:bulletEnabled val="1"/>
        </dgm:presLayoutVars>
      </dgm:prSet>
      <dgm:spPr/>
    </dgm:pt>
  </dgm:ptLst>
  <dgm:cxnLst>
    <dgm:cxn modelId="{261A1C0E-A53D-C943-9A40-837FACC3DE9E}" type="presOf" srcId="{D80F250F-0FD6-440A-B4AE-D857BCD06314}" destId="{D2E9594F-6571-254D-9C36-538D393BC806}" srcOrd="0" destOrd="0" presId="urn:microsoft.com/office/officeart/2005/8/layout/default"/>
    <dgm:cxn modelId="{60AA960E-D1A6-4CE7-B256-122100A81E83}" srcId="{D80F250F-0FD6-440A-B4AE-D857BCD06314}" destId="{D66CD735-FC48-4A1E-811A-83D2D4AB05CE}" srcOrd="2" destOrd="0" parTransId="{A88A3E9D-1F85-4569-9BE7-7067DFB260FB}" sibTransId="{0A1BF0C2-B7D2-4BF4-BC96-76D9F8679BA0}"/>
    <dgm:cxn modelId="{E4D2930F-5932-7D4E-A7ED-864C0C20757B}" type="presOf" srcId="{347E58EA-3BDB-46A8-8BD3-4B1787195E1E}" destId="{4217B290-004E-7346-B68D-AFF54523A253}" srcOrd="0" destOrd="0" presId="urn:microsoft.com/office/officeart/2005/8/layout/default"/>
    <dgm:cxn modelId="{29EA2E10-9DF9-B04F-8539-5FF4D5191530}" type="presOf" srcId="{C3EC774B-043F-40DF-9E9F-A17B88CDEF5F}" destId="{C5188597-5CB9-C046-B1D9-E6A673BFA221}" srcOrd="0" destOrd="0" presId="urn:microsoft.com/office/officeart/2005/8/layout/default"/>
    <dgm:cxn modelId="{572BA512-0B0A-44C2-AFE8-4C7DCB73FEED}" srcId="{D80F250F-0FD6-440A-B4AE-D857BCD06314}" destId="{3ADD5AED-C197-4647-9057-32E5727A9137}" srcOrd="3" destOrd="0" parTransId="{95532CD0-9DBC-442E-9B41-BD30D5A99CEA}" sibTransId="{C7EE5FE0-E7CA-46FA-A0A8-6F8699E60A62}"/>
    <dgm:cxn modelId="{AB71D633-E0ED-4B1E-934A-4222873B862E}" srcId="{D80F250F-0FD6-440A-B4AE-D857BCD06314}" destId="{AE64431E-AD87-4A50-BC9B-0080A114F7F9}" srcOrd="5" destOrd="0" parTransId="{EA1F92D0-114A-4CF6-8CA3-FBF0DAD99F6F}" sibTransId="{C92CA063-AE71-4FB2-B5D3-0A85E7CB3740}"/>
    <dgm:cxn modelId="{26F87C5D-0637-074B-A9ED-CCE6E6DB8783}" type="presOf" srcId="{AE64431E-AD87-4A50-BC9B-0080A114F7F9}" destId="{EFBFE93A-BEFD-6E45-8B1B-7659F471EA6F}" srcOrd="0" destOrd="0" presId="urn:microsoft.com/office/officeart/2005/8/layout/default"/>
    <dgm:cxn modelId="{D8F72A65-754C-7D4D-BBAC-EF0AD34841BC}" type="presOf" srcId="{3ADD5AED-C197-4647-9057-32E5727A9137}" destId="{5A89A4B1-9455-1F42-B627-F2169A3ACF89}" srcOrd="0" destOrd="0" presId="urn:microsoft.com/office/officeart/2005/8/layout/default"/>
    <dgm:cxn modelId="{9BD97EB9-9367-49E5-BEB1-85A4E01813B0}" srcId="{D80F250F-0FD6-440A-B4AE-D857BCD06314}" destId="{347E58EA-3BDB-46A8-8BD3-4B1787195E1E}" srcOrd="1" destOrd="0" parTransId="{C3EDEF60-2CA0-4876-AC40-D296D49D43D2}" sibTransId="{99E00CC2-B950-484C-BAD6-4C03061FA1E0}"/>
    <dgm:cxn modelId="{85ECDDBA-150A-ED43-8E6A-3E5DB319381F}" type="presOf" srcId="{EAE29B5B-364E-4F61-9E73-4D61D99A0303}" destId="{06242596-23D4-C14B-90A4-FBFBA3C02597}" srcOrd="0" destOrd="0" presId="urn:microsoft.com/office/officeart/2005/8/layout/default"/>
    <dgm:cxn modelId="{9081A4BD-3300-BE49-9EF2-9D0F37E7ED67}" type="presOf" srcId="{D66CD735-FC48-4A1E-811A-83D2D4AB05CE}" destId="{F1E9527C-1F03-DB4C-87B2-7639DE148A47}" srcOrd="0" destOrd="0" presId="urn:microsoft.com/office/officeart/2005/8/layout/default"/>
    <dgm:cxn modelId="{1CC665C6-6BCF-4079-9A64-41D6B1D40333}" srcId="{D80F250F-0FD6-440A-B4AE-D857BCD06314}" destId="{C3EC774B-043F-40DF-9E9F-A17B88CDEF5F}" srcOrd="0" destOrd="0" parTransId="{A6458EA0-2F5B-4C9C-B2A2-5AC648805787}" sibTransId="{31B64387-05A3-4184-8BA5-FEC83C2725F3}"/>
    <dgm:cxn modelId="{154EB9CA-D98F-4F86-B1D5-18A09029F425}" srcId="{D80F250F-0FD6-440A-B4AE-D857BCD06314}" destId="{EAE29B5B-364E-4F61-9E73-4D61D99A0303}" srcOrd="4" destOrd="0" parTransId="{C023FD41-D693-4E7B-9C38-1F9739B9E561}" sibTransId="{84BE2574-2D51-4D41-B4DF-298B324A60C9}"/>
    <dgm:cxn modelId="{680D4573-7B50-4E4A-91C7-7FCE788DC25F}" type="presParOf" srcId="{D2E9594F-6571-254D-9C36-538D393BC806}" destId="{C5188597-5CB9-C046-B1D9-E6A673BFA221}" srcOrd="0" destOrd="0" presId="urn:microsoft.com/office/officeart/2005/8/layout/default"/>
    <dgm:cxn modelId="{EA8D4962-AEAC-8F46-AE15-8835CEF014BB}" type="presParOf" srcId="{D2E9594F-6571-254D-9C36-538D393BC806}" destId="{D7681E30-8922-BC49-BAE5-084A14EFDE68}" srcOrd="1" destOrd="0" presId="urn:microsoft.com/office/officeart/2005/8/layout/default"/>
    <dgm:cxn modelId="{3929A1BD-7D0C-B14D-ACDA-F89735AE394F}" type="presParOf" srcId="{D2E9594F-6571-254D-9C36-538D393BC806}" destId="{4217B290-004E-7346-B68D-AFF54523A253}" srcOrd="2" destOrd="0" presId="urn:microsoft.com/office/officeart/2005/8/layout/default"/>
    <dgm:cxn modelId="{062423A5-8314-C14B-8E67-C2CAE7BCA4A5}" type="presParOf" srcId="{D2E9594F-6571-254D-9C36-538D393BC806}" destId="{128CCBBE-2574-5B40-908E-AD4839224E4D}" srcOrd="3" destOrd="0" presId="urn:microsoft.com/office/officeart/2005/8/layout/default"/>
    <dgm:cxn modelId="{CF09759D-06BD-6745-9E1B-3301B05A0B76}" type="presParOf" srcId="{D2E9594F-6571-254D-9C36-538D393BC806}" destId="{F1E9527C-1F03-DB4C-87B2-7639DE148A47}" srcOrd="4" destOrd="0" presId="urn:microsoft.com/office/officeart/2005/8/layout/default"/>
    <dgm:cxn modelId="{6E978A9C-E34D-3A4F-B134-30F58A9DA8ED}" type="presParOf" srcId="{D2E9594F-6571-254D-9C36-538D393BC806}" destId="{2C6417B1-731A-3243-8B3F-CCA9E33341D4}" srcOrd="5" destOrd="0" presId="urn:microsoft.com/office/officeart/2005/8/layout/default"/>
    <dgm:cxn modelId="{B4379AB4-D3E4-1A41-9121-268B52E387A2}" type="presParOf" srcId="{D2E9594F-6571-254D-9C36-538D393BC806}" destId="{5A89A4B1-9455-1F42-B627-F2169A3ACF89}" srcOrd="6" destOrd="0" presId="urn:microsoft.com/office/officeart/2005/8/layout/default"/>
    <dgm:cxn modelId="{E8EEEBF8-2E55-0548-A02D-52D46E214F63}" type="presParOf" srcId="{D2E9594F-6571-254D-9C36-538D393BC806}" destId="{BA264678-49D8-BE4A-851C-F273A447F904}" srcOrd="7" destOrd="0" presId="urn:microsoft.com/office/officeart/2005/8/layout/default"/>
    <dgm:cxn modelId="{CC4DF435-899B-584B-A044-47F4A1ADEE79}" type="presParOf" srcId="{D2E9594F-6571-254D-9C36-538D393BC806}" destId="{06242596-23D4-C14B-90A4-FBFBA3C02597}" srcOrd="8" destOrd="0" presId="urn:microsoft.com/office/officeart/2005/8/layout/default"/>
    <dgm:cxn modelId="{E338566B-903F-7D43-AEFA-3F85740B917A}" type="presParOf" srcId="{D2E9594F-6571-254D-9C36-538D393BC806}" destId="{B4E8AE43-F9F5-9840-B435-EAF25E590B94}" srcOrd="9" destOrd="0" presId="urn:microsoft.com/office/officeart/2005/8/layout/default"/>
    <dgm:cxn modelId="{D8F7794C-9DBB-5647-847D-4D0264CC2544}" type="presParOf" srcId="{D2E9594F-6571-254D-9C36-538D393BC806}" destId="{EFBFE93A-BEFD-6E45-8B1B-7659F471EA6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4195D-E418-4F14-AD80-1A2C154272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CEA9985-FB3A-4044-A795-760381932F7F}">
      <dgm:prSet/>
      <dgm:spPr/>
      <dgm:t>
        <a:bodyPr/>
        <a:lstStyle/>
        <a:p>
          <a:r>
            <a:rPr lang="en-US"/>
            <a:t>Evaluate student learning at the conclusion of instructional period, unit, course, or program.</a:t>
          </a:r>
        </a:p>
      </dgm:t>
    </dgm:pt>
    <dgm:pt modelId="{CDE47E19-292A-409D-9422-4BAEB0CACC92}" type="parTrans" cxnId="{2EF1D0E2-AE90-4C6B-9B96-0C88B20E5EED}">
      <dgm:prSet/>
      <dgm:spPr/>
      <dgm:t>
        <a:bodyPr/>
        <a:lstStyle/>
        <a:p>
          <a:endParaRPr lang="en-US"/>
        </a:p>
      </dgm:t>
    </dgm:pt>
    <dgm:pt modelId="{FFA8C062-5162-4A6D-AB0C-AA628DA0F5F9}" type="sibTrans" cxnId="{2EF1D0E2-AE90-4C6B-9B96-0C88B20E5EED}">
      <dgm:prSet/>
      <dgm:spPr/>
      <dgm:t>
        <a:bodyPr/>
        <a:lstStyle/>
        <a:p>
          <a:endParaRPr lang="en-US"/>
        </a:p>
      </dgm:t>
    </dgm:pt>
    <dgm:pt modelId="{F0F319BA-CE36-455C-B4ED-DC70D5C18679}">
      <dgm:prSet/>
      <dgm:spPr/>
      <dgm:t>
        <a:bodyPr/>
        <a:lstStyle/>
        <a:p>
          <a:r>
            <a:rPr lang="en-US"/>
            <a:t>Typically graded</a:t>
          </a:r>
        </a:p>
      </dgm:t>
    </dgm:pt>
    <dgm:pt modelId="{8B615862-4E62-4D80-ACF4-C68D37F8EA29}" type="parTrans" cxnId="{8FB6C3B8-E83B-4C54-B237-DD12AF0A8E48}">
      <dgm:prSet/>
      <dgm:spPr/>
      <dgm:t>
        <a:bodyPr/>
        <a:lstStyle/>
        <a:p>
          <a:endParaRPr lang="en-US"/>
        </a:p>
      </dgm:t>
    </dgm:pt>
    <dgm:pt modelId="{48A91A16-7376-4ED7-921C-3C5C5C71CDE9}" type="sibTrans" cxnId="{8FB6C3B8-E83B-4C54-B237-DD12AF0A8E48}">
      <dgm:prSet/>
      <dgm:spPr/>
      <dgm:t>
        <a:bodyPr/>
        <a:lstStyle/>
        <a:p>
          <a:endParaRPr lang="en-US"/>
        </a:p>
      </dgm:t>
    </dgm:pt>
    <dgm:pt modelId="{E6EB662C-D354-4FC3-A944-7868B05694A8}">
      <dgm:prSet/>
      <dgm:spPr/>
      <dgm:t>
        <a:bodyPr/>
        <a:lstStyle/>
        <a:p>
          <a:r>
            <a:rPr lang="en-US"/>
            <a:t>Often high stakes</a:t>
          </a:r>
        </a:p>
      </dgm:t>
    </dgm:pt>
    <dgm:pt modelId="{A44F96A5-8CD6-4AA7-947B-4B573A204E56}" type="parTrans" cxnId="{A9B24A66-EB57-4132-85F1-D5F9AB69C7BF}">
      <dgm:prSet/>
      <dgm:spPr/>
      <dgm:t>
        <a:bodyPr/>
        <a:lstStyle/>
        <a:p>
          <a:endParaRPr lang="en-US"/>
        </a:p>
      </dgm:t>
    </dgm:pt>
    <dgm:pt modelId="{0CDB7338-6688-493F-AE6D-518E5F5AF9D1}" type="sibTrans" cxnId="{A9B24A66-EB57-4132-85F1-D5F9AB69C7BF}">
      <dgm:prSet/>
      <dgm:spPr/>
      <dgm:t>
        <a:bodyPr/>
        <a:lstStyle/>
        <a:p>
          <a:endParaRPr lang="en-US"/>
        </a:p>
      </dgm:t>
    </dgm:pt>
    <dgm:pt modelId="{FF034D12-7450-4A49-AC0D-8994CF05DB0D}">
      <dgm:prSet/>
      <dgm:spPr/>
      <dgm:t>
        <a:bodyPr/>
        <a:lstStyle/>
        <a:p>
          <a:r>
            <a:rPr lang="en-US"/>
            <a:t>Often formal and standardized</a:t>
          </a:r>
        </a:p>
      </dgm:t>
    </dgm:pt>
    <dgm:pt modelId="{803F570F-8BA6-4983-8B16-B5B13D2A6022}" type="parTrans" cxnId="{591BF7CA-8B12-4DE4-B36B-B7EAC8337BC5}">
      <dgm:prSet/>
      <dgm:spPr/>
      <dgm:t>
        <a:bodyPr/>
        <a:lstStyle/>
        <a:p>
          <a:endParaRPr lang="en-US"/>
        </a:p>
      </dgm:t>
    </dgm:pt>
    <dgm:pt modelId="{30EAC465-3F6C-4BA2-8F6F-56BC4211FA7B}" type="sibTrans" cxnId="{591BF7CA-8B12-4DE4-B36B-B7EAC8337BC5}">
      <dgm:prSet/>
      <dgm:spPr/>
      <dgm:t>
        <a:bodyPr/>
        <a:lstStyle/>
        <a:p>
          <a:endParaRPr lang="en-US"/>
        </a:p>
      </dgm:t>
    </dgm:pt>
    <dgm:pt modelId="{5D7ADC29-253C-44FE-B80D-7259B8E9DD1A}" type="pres">
      <dgm:prSet presAssocID="{9C54195D-E418-4F14-AD80-1A2C154272A3}" presName="root" presStyleCnt="0">
        <dgm:presLayoutVars>
          <dgm:dir/>
          <dgm:resizeHandles val="exact"/>
        </dgm:presLayoutVars>
      </dgm:prSet>
      <dgm:spPr/>
    </dgm:pt>
    <dgm:pt modelId="{2F0106AF-ED30-4BE9-9C7B-A6EC1AE8ADA3}" type="pres">
      <dgm:prSet presAssocID="{2CEA9985-FB3A-4044-A795-760381932F7F}" presName="compNode" presStyleCnt="0"/>
      <dgm:spPr/>
    </dgm:pt>
    <dgm:pt modelId="{7B78C068-7CAF-4B5C-8021-4A1222DAEEF4}" type="pres">
      <dgm:prSet presAssocID="{2CEA9985-FB3A-4044-A795-760381932F7F}" presName="bgRect" presStyleLbl="bgShp" presStyleIdx="0" presStyleCnt="4"/>
      <dgm:spPr/>
    </dgm:pt>
    <dgm:pt modelId="{91C1CD3C-CC8E-4DB1-8AA5-B5C590100885}" type="pres">
      <dgm:prSet presAssocID="{2CEA9985-FB3A-4044-A795-760381932F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25028C6-EF43-43DD-A8E6-DA9F0C3F071E}" type="pres">
      <dgm:prSet presAssocID="{2CEA9985-FB3A-4044-A795-760381932F7F}" presName="spaceRect" presStyleCnt="0"/>
      <dgm:spPr/>
    </dgm:pt>
    <dgm:pt modelId="{2BA4144D-E38D-4CE7-915D-73A254E94F07}" type="pres">
      <dgm:prSet presAssocID="{2CEA9985-FB3A-4044-A795-760381932F7F}" presName="parTx" presStyleLbl="revTx" presStyleIdx="0" presStyleCnt="4">
        <dgm:presLayoutVars>
          <dgm:chMax val="0"/>
          <dgm:chPref val="0"/>
        </dgm:presLayoutVars>
      </dgm:prSet>
      <dgm:spPr/>
    </dgm:pt>
    <dgm:pt modelId="{5EF93765-10B5-46A8-B0AA-F8B3A98E0992}" type="pres">
      <dgm:prSet presAssocID="{FFA8C062-5162-4A6D-AB0C-AA628DA0F5F9}" presName="sibTrans" presStyleCnt="0"/>
      <dgm:spPr/>
    </dgm:pt>
    <dgm:pt modelId="{0C61400B-CD48-4D80-855E-957BF77ED099}" type="pres">
      <dgm:prSet presAssocID="{F0F319BA-CE36-455C-B4ED-DC70D5C18679}" presName="compNode" presStyleCnt="0"/>
      <dgm:spPr/>
    </dgm:pt>
    <dgm:pt modelId="{840DBC79-ED11-4064-86B6-37D8C04585FE}" type="pres">
      <dgm:prSet presAssocID="{F0F319BA-CE36-455C-B4ED-DC70D5C18679}" presName="bgRect" presStyleLbl="bgShp" presStyleIdx="1" presStyleCnt="4"/>
      <dgm:spPr/>
    </dgm:pt>
    <dgm:pt modelId="{93C24C70-81D2-4128-AB42-92E1A8BBA000}" type="pres">
      <dgm:prSet presAssocID="{F0F319BA-CE36-455C-B4ED-DC70D5C1867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E6F00AF-84AC-4CD0-B072-911C482AC60F}" type="pres">
      <dgm:prSet presAssocID="{F0F319BA-CE36-455C-B4ED-DC70D5C18679}" presName="spaceRect" presStyleCnt="0"/>
      <dgm:spPr/>
    </dgm:pt>
    <dgm:pt modelId="{1054E3C5-5824-436D-8CE1-AE15000E9589}" type="pres">
      <dgm:prSet presAssocID="{F0F319BA-CE36-455C-B4ED-DC70D5C18679}" presName="parTx" presStyleLbl="revTx" presStyleIdx="1" presStyleCnt="4">
        <dgm:presLayoutVars>
          <dgm:chMax val="0"/>
          <dgm:chPref val="0"/>
        </dgm:presLayoutVars>
      </dgm:prSet>
      <dgm:spPr/>
    </dgm:pt>
    <dgm:pt modelId="{94FD802E-B41E-4872-AA23-7B9CEB4BFB91}" type="pres">
      <dgm:prSet presAssocID="{48A91A16-7376-4ED7-921C-3C5C5C71CDE9}" presName="sibTrans" presStyleCnt="0"/>
      <dgm:spPr/>
    </dgm:pt>
    <dgm:pt modelId="{E94C136A-FF91-46C6-AD27-5715C530AF15}" type="pres">
      <dgm:prSet presAssocID="{E6EB662C-D354-4FC3-A944-7868B05694A8}" presName="compNode" presStyleCnt="0"/>
      <dgm:spPr/>
    </dgm:pt>
    <dgm:pt modelId="{1BAF4BC2-9118-4A0F-A64C-7A35941FC638}" type="pres">
      <dgm:prSet presAssocID="{E6EB662C-D354-4FC3-A944-7868B05694A8}" presName="bgRect" presStyleLbl="bgShp" presStyleIdx="2" presStyleCnt="4"/>
      <dgm:spPr/>
    </dgm:pt>
    <dgm:pt modelId="{604E6EAB-FF40-4828-8C54-D7A0FFC021F3}" type="pres">
      <dgm:prSet presAssocID="{E6EB662C-D354-4FC3-A944-7868B05694A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A456395-3E25-4B31-933A-E8CB9AA06984}" type="pres">
      <dgm:prSet presAssocID="{E6EB662C-D354-4FC3-A944-7868B05694A8}" presName="spaceRect" presStyleCnt="0"/>
      <dgm:spPr/>
    </dgm:pt>
    <dgm:pt modelId="{6C7860A5-570A-4528-A23D-6493FE786D18}" type="pres">
      <dgm:prSet presAssocID="{E6EB662C-D354-4FC3-A944-7868B05694A8}" presName="parTx" presStyleLbl="revTx" presStyleIdx="2" presStyleCnt="4">
        <dgm:presLayoutVars>
          <dgm:chMax val="0"/>
          <dgm:chPref val="0"/>
        </dgm:presLayoutVars>
      </dgm:prSet>
      <dgm:spPr/>
    </dgm:pt>
    <dgm:pt modelId="{B2837A67-E446-462C-BE96-343B7105F48D}" type="pres">
      <dgm:prSet presAssocID="{0CDB7338-6688-493F-AE6D-518E5F5AF9D1}" presName="sibTrans" presStyleCnt="0"/>
      <dgm:spPr/>
    </dgm:pt>
    <dgm:pt modelId="{8D1AD666-297E-4A3B-875F-D4E52870C11E}" type="pres">
      <dgm:prSet presAssocID="{FF034D12-7450-4A49-AC0D-8994CF05DB0D}" presName="compNode" presStyleCnt="0"/>
      <dgm:spPr/>
    </dgm:pt>
    <dgm:pt modelId="{211A95AC-055C-43CE-85B6-8F40C4B86066}" type="pres">
      <dgm:prSet presAssocID="{FF034D12-7450-4A49-AC0D-8994CF05DB0D}" presName="bgRect" presStyleLbl="bgShp" presStyleIdx="3" presStyleCnt="4"/>
      <dgm:spPr/>
    </dgm:pt>
    <dgm:pt modelId="{4197F553-86A2-4244-A0DE-E80AE33DA37A}" type="pres">
      <dgm:prSet presAssocID="{FF034D12-7450-4A49-AC0D-8994CF05DB0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C62C880-2564-4D18-BD22-3B55249EF125}" type="pres">
      <dgm:prSet presAssocID="{FF034D12-7450-4A49-AC0D-8994CF05DB0D}" presName="spaceRect" presStyleCnt="0"/>
      <dgm:spPr/>
    </dgm:pt>
    <dgm:pt modelId="{01AEFCED-399B-4B48-AC68-3D841E911E00}" type="pres">
      <dgm:prSet presAssocID="{FF034D12-7450-4A49-AC0D-8994CF05DB0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222DB1F-0EFC-4416-8EBE-C1FC09F3F14B}" type="presOf" srcId="{2CEA9985-FB3A-4044-A795-760381932F7F}" destId="{2BA4144D-E38D-4CE7-915D-73A254E94F07}" srcOrd="0" destOrd="0" presId="urn:microsoft.com/office/officeart/2018/2/layout/IconVerticalSolidList"/>
    <dgm:cxn modelId="{EACC3528-D222-4AEB-811A-D342250D8960}" type="presOf" srcId="{9C54195D-E418-4F14-AD80-1A2C154272A3}" destId="{5D7ADC29-253C-44FE-B80D-7259B8E9DD1A}" srcOrd="0" destOrd="0" presId="urn:microsoft.com/office/officeart/2018/2/layout/IconVerticalSolidList"/>
    <dgm:cxn modelId="{0DD98D2E-FC99-46D2-983C-8F18F63E354F}" type="presOf" srcId="{FF034D12-7450-4A49-AC0D-8994CF05DB0D}" destId="{01AEFCED-399B-4B48-AC68-3D841E911E00}" srcOrd="0" destOrd="0" presId="urn:microsoft.com/office/officeart/2018/2/layout/IconVerticalSolidList"/>
    <dgm:cxn modelId="{A9B24A66-EB57-4132-85F1-D5F9AB69C7BF}" srcId="{9C54195D-E418-4F14-AD80-1A2C154272A3}" destId="{E6EB662C-D354-4FC3-A944-7868B05694A8}" srcOrd="2" destOrd="0" parTransId="{A44F96A5-8CD6-4AA7-947B-4B573A204E56}" sibTransId="{0CDB7338-6688-493F-AE6D-518E5F5AF9D1}"/>
    <dgm:cxn modelId="{9230DCAF-9BF1-460F-9CE6-E43A6637EF9D}" type="presOf" srcId="{E6EB662C-D354-4FC3-A944-7868B05694A8}" destId="{6C7860A5-570A-4528-A23D-6493FE786D18}" srcOrd="0" destOrd="0" presId="urn:microsoft.com/office/officeart/2018/2/layout/IconVerticalSolidList"/>
    <dgm:cxn modelId="{8FB6C3B8-E83B-4C54-B237-DD12AF0A8E48}" srcId="{9C54195D-E418-4F14-AD80-1A2C154272A3}" destId="{F0F319BA-CE36-455C-B4ED-DC70D5C18679}" srcOrd="1" destOrd="0" parTransId="{8B615862-4E62-4D80-ACF4-C68D37F8EA29}" sibTransId="{48A91A16-7376-4ED7-921C-3C5C5C71CDE9}"/>
    <dgm:cxn modelId="{591BF7CA-8B12-4DE4-B36B-B7EAC8337BC5}" srcId="{9C54195D-E418-4F14-AD80-1A2C154272A3}" destId="{FF034D12-7450-4A49-AC0D-8994CF05DB0D}" srcOrd="3" destOrd="0" parTransId="{803F570F-8BA6-4983-8B16-B5B13D2A6022}" sibTransId="{30EAC465-3F6C-4BA2-8F6F-56BC4211FA7B}"/>
    <dgm:cxn modelId="{817BB4D8-B251-4837-B72F-219A52B26BA7}" type="presOf" srcId="{F0F319BA-CE36-455C-B4ED-DC70D5C18679}" destId="{1054E3C5-5824-436D-8CE1-AE15000E9589}" srcOrd="0" destOrd="0" presId="urn:microsoft.com/office/officeart/2018/2/layout/IconVerticalSolidList"/>
    <dgm:cxn modelId="{2EF1D0E2-AE90-4C6B-9B96-0C88B20E5EED}" srcId="{9C54195D-E418-4F14-AD80-1A2C154272A3}" destId="{2CEA9985-FB3A-4044-A795-760381932F7F}" srcOrd="0" destOrd="0" parTransId="{CDE47E19-292A-409D-9422-4BAEB0CACC92}" sibTransId="{FFA8C062-5162-4A6D-AB0C-AA628DA0F5F9}"/>
    <dgm:cxn modelId="{708604E9-4730-4246-AB21-1DF83BD72D68}" type="presParOf" srcId="{5D7ADC29-253C-44FE-B80D-7259B8E9DD1A}" destId="{2F0106AF-ED30-4BE9-9C7B-A6EC1AE8ADA3}" srcOrd="0" destOrd="0" presId="urn:microsoft.com/office/officeart/2018/2/layout/IconVerticalSolidList"/>
    <dgm:cxn modelId="{53955E70-53AE-40AB-BBF1-5E659CDC7E88}" type="presParOf" srcId="{2F0106AF-ED30-4BE9-9C7B-A6EC1AE8ADA3}" destId="{7B78C068-7CAF-4B5C-8021-4A1222DAEEF4}" srcOrd="0" destOrd="0" presId="urn:microsoft.com/office/officeart/2018/2/layout/IconVerticalSolidList"/>
    <dgm:cxn modelId="{5ACE16AF-79C0-4CCD-AA1A-4E67ED95F85E}" type="presParOf" srcId="{2F0106AF-ED30-4BE9-9C7B-A6EC1AE8ADA3}" destId="{91C1CD3C-CC8E-4DB1-8AA5-B5C590100885}" srcOrd="1" destOrd="0" presId="urn:microsoft.com/office/officeart/2018/2/layout/IconVerticalSolidList"/>
    <dgm:cxn modelId="{59D3EB9D-1A93-44D7-B9EA-61BFABB225E6}" type="presParOf" srcId="{2F0106AF-ED30-4BE9-9C7B-A6EC1AE8ADA3}" destId="{425028C6-EF43-43DD-A8E6-DA9F0C3F071E}" srcOrd="2" destOrd="0" presId="urn:microsoft.com/office/officeart/2018/2/layout/IconVerticalSolidList"/>
    <dgm:cxn modelId="{CE9A4568-7407-4302-ADA5-5AC88B4BF8F0}" type="presParOf" srcId="{2F0106AF-ED30-4BE9-9C7B-A6EC1AE8ADA3}" destId="{2BA4144D-E38D-4CE7-915D-73A254E94F07}" srcOrd="3" destOrd="0" presId="urn:microsoft.com/office/officeart/2018/2/layout/IconVerticalSolidList"/>
    <dgm:cxn modelId="{92EB18BD-D853-4C63-9643-F6A34E10E7DD}" type="presParOf" srcId="{5D7ADC29-253C-44FE-B80D-7259B8E9DD1A}" destId="{5EF93765-10B5-46A8-B0AA-F8B3A98E0992}" srcOrd="1" destOrd="0" presId="urn:microsoft.com/office/officeart/2018/2/layout/IconVerticalSolidList"/>
    <dgm:cxn modelId="{ED5B7F54-C86F-48A7-AFFF-4BD5BD61CAB6}" type="presParOf" srcId="{5D7ADC29-253C-44FE-B80D-7259B8E9DD1A}" destId="{0C61400B-CD48-4D80-855E-957BF77ED099}" srcOrd="2" destOrd="0" presId="urn:microsoft.com/office/officeart/2018/2/layout/IconVerticalSolidList"/>
    <dgm:cxn modelId="{AFCDB2A6-C601-4115-8E37-D77245E250FA}" type="presParOf" srcId="{0C61400B-CD48-4D80-855E-957BF77ED099}" destId="{840DBC79-ED11-4064-86B6-37D8C04585FE}" srcOrd="0" destOrd="0" presId="urn:microsoft.com/office/officeart/2018/2/layout/IconVerticalSolidList"/>
    <dgm:cxn modelId="{F356F20F-B0B6-4737-A073-75D66826B2D5}" type="presParOf" srcId="{0C61400B-CD48-4D80-855E-957BF77ED099}" destId="{93C24C70-81D2-4128-AB42-92E1A8BBA000}" srcOrd="1" destOrd="0" presId="urn:microsoft.com/office/officeart/2018/2/layout/IconVerticalSolidList"/>
    <dgm:cxn modelId="{6A019959-D98B-490E-BAA8-8BCAFE35F049}" type="presParOf" srcId="{0C61400B-CD48-4D80-855E-957BF77ED099}" destId="{6E6F00AF-84AC-4CD0-B072-911C482AC60F}" srcOrd="2" destOrd="0" presId="urn:microsoft.com/office/officeart/2018/2/layout/IconVerticalSolidList"/>
    <dgm:cxn modelId="{51E5C0C2-EC85-4AC3-9A53-F42A712A751D}" type="presParOf" srcId="{0C61400B-CD48-4D80-855E-957BF77ED099}" destId="{1054E3C5-5824-436D-8CE1-AE15000E9589}" srcOrd="3" destOrd="0" presId="urn:microsoft.com/office/officeart/2018/2/layout/IconVerticalSolidList"/>
    <dgm:cxn modelId="{30445BB1-85CF-436D-A697-BC961D2CCFBF}" type="presParOf" srcId="{5D7ADC29-253C-44FE-B80D-7259B8E9DD1A}" destId="{94FD802E-B41E-4872-AA23-7B9CEB4BFB91}" srcOrd="3" destOrd="0" presId="urn:microsoft.com/office/officeart/2018/2/layout/IconVerticalSolidList"/>
    <dgm:cxn modelId="{9E9A2FA6-63F7-4D72-AD09-CFBEE21718E4}" type="presParOf" srcId="{5D7ADC29-253C-44FE-B80D-7259B8E9DD1A}" destId="{E94C136A-FF91-46C6-AD27-5715C530AF15}" srcOrd="4" destOrd="0" presId="urn:microsoft.com/office/officeart/2018/2/layout/IconVerticalSolidList"/>
    <dgm:cxn modelId="{42E414F8-6C76-4787-80EA-E5212A6B8770}" type="presParOf" srcId="{E94C136A-FF91-46C6-AD27-5715C530AF15}" destId="{1BAF4BC2-9118-4A0F-A64C-7A35941FC638}" srcOrd="0" destOrd="0" presId="urn:microsoft.com/office/officeart/2018/2/layout/IconVerticalSolidList"/>
    <dgm:cxn modelId="{1F3806E5-DE25-4509-B6C0-E80F9DA48B6C}" type="presParOf" srcId="{E94C136A-FF91-46C6-AD27-5715C530AF15}" destId="{604E6EAB-FF40-4828-8C54-D7A0FFC021F3}" srcOrd="1" destOrd="0" presId="urn:microsoft.com/office/officeart/2018/2/layout/IconVerticalSolidList"/>
    <dgm:cxn modelId="{15BCF206-3E58-4A78-83A1-446F76DC8DC7}" type="presParOf" srcId="{E94C136A-FF91-46C6-AD27-5715C530AF15}" destId="{8A456395-3E25-4B31-933A-E8CB9AA06984}" srcOrd="2" destOrd="0" presId="urn:microsoft.com/office/officeart/2018/2/layout/IconVerticalSolidList"/>
    <dgm:cxn modelId="{9813E7AF-34F9-4A40-80BB-B2280DFED966}" type="presParOf" srcId="{E94C136A-FF91-46C6-AD27-5715C530AF15}" destId="{6C7860A5-570A-4528-A23D-6493FE786D18}" srcOrd="3" destOrd="0" presId="urn:microsoft.com/office/officeart/2018/2/layout/IconVerticalSolidList"/>
    <dgm:cxn modelId="{0BD9FDC3-BAAE-4F27-A2BF-EC9F7D7243F0}" type="presParOf" srcId="{5D7ADC29-253C-44FE-B80D-7259B8E9DD1A}" destId="{B2837A67-E446-462C-BE96-343B7105F48D}" srcOrd="5" destOrd="0" presId="urn:microsoft.com/office/officeart/2018/2/layout/IconVerticalSolidList"/>
    <dgm:cxn modelId="{5B6C4AB0-5518-4EAD-A867-8BECAB5C0E09}" type="presParOf" srcId="{5D7ADC29-253C-44FE-B80D-7259B8E9DD1A}" destId="{8D1AD666-297E-4A3B-875F-D4E52870C11E}" srcOrd="6" destOrd="0" presId="urn:microsoft.com/office/officeart/2018/2/layout/IconVerticalSolidList"/>
    <dgm:cxn modelId="{BC3439D1-4822-4213-A582-55089BF27559}" type="presParOf" srcId="{8D1AD666-297E-4A3B-875F-D4E52870C11E}" destId="{211A95AC-055C-43CE-85B6-8F40C4B86066}" srcOrd="0" destOrd="0" presId="urn:microsoft.com/office/officeart/2018/2/layout/IconVerticalSolidList"/>
    <dgm:cxn modelId="{60986F11-C37C-4788-AEA9-0F806825271C}" type="presParOf" srcId="{8D1AD666-297E-4A3B-875F-D4E52870C11E}" destId="{4197F553-86A2-4244-A0DE-E80AE33DA37A}" srcOrd="1" destOrd="0" presId="urn:microsoft.com/office/officeart/2018/2/layout/IconVerticalSolidList"/>
    <dgm:cxn modelId="{57B69A9B-FF61-4FC9-B156-5EDE207EAAC7}" type="presParOf" srcId="{8D1AD666-297E-4A3B-875F-D4E52870C11E}" destId="{2C62C880-2564-4D18-BD22-3B55249EF125}" srcOrd="2" destOrd="0" presId="urn:microsoft.com/office/officeart/2018/2/layout/IconVerticalSolidList"/>
    <dgm:cxn modelId="{87981260-7D4B-4625-AA34-6D6E1A090D2C}" type="presParOf" srcId="{8D1AD666-297E-4A3B-875F-D4E52870C11E}" destId="{01AEFCED-399B-4B48-AC68-3D841E911E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08CA68-A6E0-42D2-920C-9718641057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48AE265-2E7B-4F65-B2CD-389CC750871A}">
      <dgm:prSet/>
      <dgm:spPr/>
      <dgm:t>
        <a:bodyPr/>
        <a:lstStyle/>
        <a:p>
          <a:r>
            <a:rPr lang="en-US"/>
            <a:t>Summative assessments are generally higher-stakes</a:t>
          </a:r>
        </a:p>
      </dgm:t>
    </dgm:pt>
    <dgm:pt modelId="{E06020F4-510F-4448-BCA6-A35D2099016D}" type="parTrans" cxnId="{33F27EC5-33AB-4D4E-A565-CD577EE4E312}">
      <dgm:prSet/>
      <dgm:spPr/>
      <dgm:t>
        <a:bodyPr/>
        <a:lstStyle/>
        <a:p>
          <a:endParaRPr lang="en-US"/>
        </a:p>
      </dgm:t>
    </dgm:pt>
    <dgm:pt modelId="{B5AF0707-E674-4FFD-9433-B6D3A74280F4}" type="sibTrans" cxnId="{33F27EC5-33AB-4D4E-A565-CD577EE4E312}">
      <dgm:prSet/>
      <dgm:spPr/>
      <dgm:t>
        <a:bodyPr/>
        <a:lstStyle/>
        <a:p>
          <a:endParaRPr lang="en-US"/>
        </a:p>
      </dgm:t>
    </dgm:pt>
    <dgm:pt modelId="{0CC2FD43-B1DF-4495-87C9-061BE5BFBE2B}">
      <dgm:prSet/>
      <dgm:spPr/>
      <dgm:t>
        <a:bodyPr/>
        <a:lstStyle/>
        <a:p>
          <a:r>
            <a:rPr lang="en-US"/>
            <a:t>Students may exhibit anxiety over certain types of assessments</a:t>
          </a:r>
        </a:p>
      </dgm:t>
    </dgm:pt>
    <dgm:pt modelId="{4CAC3BF8-C602-4177-A9D1-BCB226A72527}" type="parTrans" cxnId="{6568C342-B41E-4041-BEBA-A494F2BE9392}">
      <dgm:prSet/>
      <dgm:spPr/>
      <dgm:t>
        <a:bodyPr/>
        <a:lstStyle/>
        <a:p>
          <a:endParaRPr lang="en-US"/>
        </a:p>
      </dgm:t>
    </dgm:pt>
    <dgm:pt modelId="{A9550B1D-2610-4BCB-B12B-9FF475900E3D}" type="sibTrans" cxnId="{6568C342-B41E-4041-BEBA-A494F2BE9392}">
      <dgm:prSet/>
      <dgm:spPr/>
      <dgm:t>
        <a:bodyPr/>
        <a:lstStyle/>
        <a:p>
          <a:endParaRPr lang="en-US"/>
        </a:p>
      </dgm:t>
    </dgm:pt>
    <dgm:pt modelId="{DF522BF1-141E-45C6-8351-6E6334BED3B3}">
      <dgm:prSet/>
      <dgm:spPr/>
      <dgm:t>
        <a:bodyPr/>
        <a:lstStyle/>
        <a:p>
          <a:r>
            <a:rPr lang="en-US"/>
            <a:t>It is vitally important that summative assessments clearly align with goals and outcomes</a:t>
          </a:r>
        </a:p>
      </dgm:t>
    </dgm:pt>
    <dgm:pt modelId="{93B94384-0526-445C-B267-B0D920315448}" type="parTrans" cxnId="{0ADA9DB5-8521-4105-9461-DB86D75959A6}">
      <dgm:prSet/>
      <dgm:spPr/>
      <dgm:t>
        <a:bodyPr/>
        <a:lstStyle/>
        <a:p>
          <a:endParaRPr lang="en-US"/>
        </a:p>
      </dgm:t>
    </dgm:pt>
    <dgm:pt modelId="{7A8E4821-8A86-4EC2-A621-5F9CE2C8A152}" type="sibTrans" cxnId="{0ADA9DB5-8521-4105-9461-DB86D75959A6}">
      <dgm:prSet/>
      <dgm:spPr/>
      <dgm:t>
        <a:bodyPr/>
        <a:lstStyle/>
        <a:p>
          <a:endParaRPr lang="en-US"/>
        </a:p>
      </dgm:t>
    </dgm:pt>
    <dgm:pt modelId="{B62AC82A-7277-4EE8-A361-9CD7CD6A61EA}" type="pres">
      <dgm:prSet presAssocID="{2D08CA68-A6E0-42D2-920C-9718641057E1}" presName="root" presStyleCnt="0">
        <dgm:presLayoutVars>
          <dgm:dir/>
          <dgm:resizeHandles val="exact"/>
        </dgm:presLayoutVars>
      </dgm:prSet>
      <dgm:spPr/>
    </dgm:pt>
    <dgm:pt modelId="{D7ACD4D8-E205-4D76-9C78-8678307C6F10}" type="pres">
      <dgm:prSet presAssocID="{248AE265-2E7B-4F65-B2CD-389CC750871A}" presName="compNode" presStyleCnt="0"/>
      <dgm:spPr/>
    </dgm:pt>
    <dgm:pt modelId="{61BD8327-5568-485F-A7FE-54E7AA651475}" type="pres">
      <dgm:prSet presAssocID="{248AE265-2E7B-4F65-B2CD-389CC750871A}" presName="bgRect" presStyleLbl="bgShp" presStyleIdx="0" presStyleCnt="3"/>
      <dgm:spPr/>
    </dgm:pt>
    <dgm:pt modelId="{9BAF83B7-948F-4A5F-868F-FB97BE3E42D5}" type="pres">
      <dgm:prSet presAssocID="{248AE265-2E7B-4F65-B2CD-389CC75087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5D7088-8CE9-45F9-9624-963C41792B73}" type="pres">
      <dgm:prSet presAssocID="{248AE265-2E7B-4F65-B2CD-389CC750871A}" presName="spaceRect" presStyleCnt="0"/>
      <dgm:spPr/>
    </dgm:pt>
    <dgm:pt modelId="{6BB7A384-69C4-4120-8560-41AE3EB73726}" type="pres">
      <dgm:prSet presAssocID="{248AE265-2E7B-4F65-B2CD-389CC750871A}" presName="parTx" presStyleLbl="revTx" presStyleIdx="0" presStyleCnt="3">
        <dgm:presLayoutVars>
          <dgm:chMax val="0"/>
          <dgm:chPref val="0"/>
        </dgm:presLayoutVars>
      </dgm:prSet>
      <dgm:spPr/>
    </dgm:pt>
    <dgm:pt modelId="{0B4B5AC2-2630-4539-934E-26FBF2E75E54}" type="pres">
      <dgm:prSet presAssocID="{B5AF0707-E674-4FFD-9433-B6D3A74280F4}" presName="sibTrans" presStyleCnt="0"/>
      <dgm:spPr/>
    </dgm:pt>
    <dgm:pt modelId="{954E5125-EDE5-46AD-9C0E-4BA4F6A9DBCB}" type="pres">
      <dgm:prSet presAssocID="{0CC2FD43-B1DF-4495-87C9-061BE5BFBE2B}" presName="compNode" presStyleCnt="0"/>
      <dgm:spPr/>
    </dgm:pt>
    <dgm:pt modelId="{D7E381A4-351B-428C-BF0D-B2C7085A53A4}" type="pres">
      <dgm:prSet presAssocID="{0CC2FD43-B1DF-4495-87C9-061BE5BFBE2B}" presName="bgRect" presStyleLbl="bgShp" presStyleIdx="1" presStyleCnt="3"/>
      <dgm:spPr/>
    </dgm:pt>
    <dgm:pt modelId="{6B6E4BD1-6872-40EA-9788-1C8908995096}" type="pres">
      <dgm:prSet presAssocID="{0CC2FD43-B1DF-4495-87C9-061BE5BFBE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27CD778-A951-4626-8ED9-9044E5A7EE90}" type="pres">
      <dgm:prSet presAssocID="{0CC2FD43-B1DF-4495-87C9-061BE5BFBE2B}" presName="spaceRect" presStyleCnt="0"/>
      <dgm:spPr/>
    </dgm:pt>
    <dgm:pt modelId="{29386F1D-3282-4EBA-BB04-41A6A94422D5}" type="pres">
      <dgm:prSet presAssocID="{0CC2FD43-B1DF-4495-87C9-061BE5BFBE2B}" presName="parTx" presStyleLbl="revTx" presStyleIdx="1" presStyleCnt="3">
        <dgm:presLayoutVars>
          <dgm:chMax val="0"/>
          <dgm:chPref val="0"/>
        </dgm:presLayoutVars>
      </dgm:prSet>
      <dgm:spPr/>
    </dgm:pt>
    <dgm:pt modelId="{37AB0E56-FAAE-4C66-BE9B-44C3B41532A4}" type="pres">
      <dgm:prSet presAssocID="{A9550B1D-2610-4BCB-B12B-9FF475900E3D}" presName="sibTrans" presStyleCnt="0"/>
      <dgm:spPr/>
    </dgm:pt>
    <dgm:pt modelId="{F09E4C17-696E-48BB-9F2B-836F3CA87617}" type="pres">
      <dgm:prSet presAssocID="{DF522BF1-141E-45C6-8351-6E6334BED3B3}" presName="compNode" presStyleCnt="0"/>
      <dgm:spPr/>
    </dgm:pt>
    <dgm:pt modelId="{8C455C0C-22F1-4A9C-9FC5-AB072CFB2CBC}" type="pres">
      <dgm:prSet presAssocID="{DF522BF1-141E-45C6-8351-6E6334BED3B3}" presName="bgRect" presStyleLbl="bgShp" presStyleIdx="2" presStyleCnt="3"/>
      <dgm:spPr/>
    </dgm:pt>
    <dgm:pt modelId="{50EB75C6-B61F-4F45-9C48-22BEC986D088}" type="pres">
      <dgm:prSet presAssocID="{DF522BF1-141E-45C6-8351-6E6334BED3B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942482-42B2-4507-89BD-163DB504A59A}" type="pres">
      <dgm:prSet presAssocID="{DF522BF1-141E-45C6-8351-6E6334BED3B3}" presName="spaceRect" presStyleCnt="0"/>
      <dgm:spPr/>
    </dgm:pt>
    <dgm:pt modelId="{D0B9A6A7-0655-44A2-96B7-0437598D676C}" type="pres">
      <dgm:prSet presAssocID="{DF522BF1-141E-45C6-8351-6E6334BED3B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66B0619-47F8-4BC3-B116-390F465CA93C}" type="presOf" srcId="{248AE265-2E7B-4F65-B2CD-389CC750871A}" destId="{6BB7A384-69C4-4120-8560-41AE3EB73726}" srcOrd="0" destOrd="0" presId="urn:microsoft.com/office/officeart/2018/2/layout/IconVerticalSolidList"/>
    <dgm:cxn modelId="{390BCB3D-E763-47B1-BF1B-D569583C61D6}" type="presOf" srcId="{0CC2FD43-B1DF-4495-87C9-061BE5BFBE2B}" destId="{29386F1D-3282-4EBA-BB04-41A6A94422D5}" srcOrd="0" destOrd="0" presId="urn:microsoft.com/office/officeart/2018/2/layout/IconVerticalSolidList"/>
    <dgm:cxn modelId="{6568C342-B41E-4041-BEBA-A494F2BE9392}" srcId="{2D08CA68-A6E0-42D2-920C-9718641057E1}" destId="{0CC2FD43-B1DF-4495-87C9-061BE5BFBE2B}" srcOrd="1" destOrd="0" parTransId="{4CAC3BF8-C602-4177-A9D1-BCB226A72527}" sibTransId="{A9550B1D-2610-4BCB-B12B-9FF475900E3D}"/>
    <dgm:cxn modelId="{142B2B4B-6313-46E0-8653-1E993899E4EB}" type="presOf" srcId="{2D08CA68-A6E0-42D2-920C-9718641057E1}" destId="{B62AC82A-7277-4EE8-A361-9CD7CD6A61EA}" srcOrd="0" destOrd="0" presId="urn:microsoft.com/office/officeart/2018/2/layout/IconVerticalSolidList"/>
    <dgm:cxn modelId="{23519C66-81D9-4B0F-9227-72805A6D6EA8}" type="presOf" srcId="{DF522BF1-141E-45C6-8351-6E6334BED3B3}" destId="{D0B9A6A7-0655-44A2-96B7-0437598D676C}" srcOrd="0" destOrd="0" presId="urn:microsoft.com/office/officeart/2018/2/layout/IconVerticalSolidList"/>
    <dgm:cxn modelId="{0ADA9DB5-8521-4105-9461-DB86D75959A6}" srcId="{2D08CA68-A6E0-42D2-920C-9718641057E1}" destId="{DF522BF1-141E-45C6-8351-6E6334BED3B3}" srcOrd="2" destOrd="0" parTransId="{93B94384-0526-445C-B267-B0D920315448}" sibTransId="{7A8E4821-8A86-4EC2-A621-5F9CE2C8A152}"/>
    <dgm:cxn modelId="{33F27EC5-33AB-4D4E-A565-CD577EE4E312}" srcId="{2D08CA68-A6E0-42D2-920C-9718641057E1}" destId="{248AE265-2E7B-4F65-B2CD-389CC750871A}" srcOrd="0" destOrd="0" parTransId="{E06020F4-510F-4448-BCA6-A35D2099016D}" sibTransId="{B5AF0707-E674-4FFD-9433-B6D3A74280F4}"/>
    <dgm:cxn modelId="{9FB4C130-0DC7-4D65-A699-F6033DFD84AA}" type="presParOf" srcId="{B62AC82A-7277-4EE8-A361-9CD7CD6A61EA}" destId="{D7ACD4D8-E205-4D76-9C78-8678307C6F10}" srcOrd="0" destOrd="0" presId="urn:microsoft.com/office/officeart/2018/2/layout/IconVerticalSolidList"/>
    <dgm:cxn modelId="{ECD2D9C9-857E-403C-9EE1-F75D4BF4EFBB}" type="presParOf" srcId="{D7ACD4D8-E205-4D76-9C78-8678307C6F10}" destId="{61BD8327-5568-485F-A7FE-54E7AA651475}" srcOrd="0" destOrd="0" presId="urn:microsoft.com/office/officeart/2018/2/layout/IconVerticalSolidList"/>
    <dgm:cxn modelId="{33E32A4A-BB43-4D04-AA29-640D91C57286}" type="presParOf" srcId="{D7ACD4D8-E205-4D76-9C78-8678307C6F10}" destId="{9BAF83B7-948F-4A5F-868F-FB97BE3E42D5}" srcOrd="1" destOrd="0" presId="urn:microsoft.com/office/officeart/2018/2/layout/IconVerticalSolidList"/>
    <dgm:cxn modelId="{D8144D9A-20ED-4B0F-91E3-F163D6501738}" type="presParOf" srcId="{D7ACD4D8-E205-4D76-9C78-8678307C6F10}" destId="{8E5D7088-8CE9-45F9-9624-963C41792B73}" srcOrd="2" destOrd="0" presId="urn:microsoft.com/office/officeart/2018/2/layout/IconVerticalSolidList"/>
    <dgm:cxn modelId="{9ED38C5A-1DB3-4249-A14A-B118CD9C3731}" type="presParOf" srcId="{D7ACD4D8-E205-4D76-9C78-8678307C6F10}" destId="{6BB7A384-69C4-4120-8560-41AE3EB73726}" srcOrd="3" destOrd="0" presId="urn:microsoft.com/office/officeart/2018/2/layout/IconVerticalSolidList"/>
    <dgm:cxn modelId="{20561058-2E3D-495A-AF94-7904B5066421}" type="presParOf" srcId="{B62AC82A-7277-4EE8-A361-9CD7CD6A61EA}" destId="{0B4B5AC2-2630-4539-934E-26FBF2E75E54}" srcOrd="1" destOrd="0" presId="urn:microsoft.com/office/officeart/2018/2/layout/IconVerticalSolidList"/>
    <dgm:cxn modelId="{DFAF023C-A246-45CB-B632-DF7F952CC198}" type="presParOf" srcId="{B62AC82A-7277-4EE8-A361-9CD7CD6A61EA}" destId="{954E5125-EDE5-46AD-9C0E-4BA4F6A9DBCB}" srcOrd="2" destOrd="0" presId="urn:microsoft.com/office/officeart/2018/2/layout/IconVerticalSolidList"/>
    <dgm:cxn modelId="{9300465F-E2E4-40BD-9505-134A01A9C79E}" type="presParOf" srcId="{954E5125-EDE5-46AD-9C0E-4BA4F6A9DBCB}" destId="{D7E381A4-351B-428C-BF0D-B2C7085A53A4}" srcOrd="0" destOrd="0" presId="urn:microsoft.com/office/officeart/2018/2/layout/IconVerticalSolidList"/>
    <dgm:cxn modelId="{2074704B-8745-4F33-9EC6-203051865350}" type="presParOf" srcId="{954E5125-EDE5-46AD-9C0E-4BA4F6A9DBCB}" destId="{6B6E4BD1-6872-40EA-9788-1C8908995096}" srcOrd="1" destOrd="0" presId="urn:microsoft.com/office/officeart/2018/2/layout/IconVerticalSolidList"/>
    <dgm:cxn modelId="{16BBD3F4-CE39-4A61-B070-FA55E5B7C15C}" type="presParOf" srcId="{954E5125-EDE5-46AD-9C0E-4BA4F6A9DBCB}" destId="{227CD778-A951-4626-8ED9-9044E5A7EE90}" srcOrd="2" destOrd="0" presId="urn:microsoft.com/office/officeart/2018/2/layout/IconVerticalSolidList"/>
    <dgm:cxn modelId="{DDC24B60-9AFA-49D6-B655-0435B1659FDD}" type="presParOf" srcId="{954E5125-EDE5-46AD-9C0E-4BA4F6A9DBCB}" destId="{29386F1D-3282-4EBA-BB04-41A6A94422D5}" srcOrd="3" destOrd="0" presId="urn:microsoft.com/office/officeart/2018/2/layout/IconVerticalSolidList"/>
    <dgm:cxn modelId="{32709378-85A5-4F91-A625-16406B3AB54E}" type="presParOf" srcId="{B62AC82A-7277-4EE8-A361-9CD7CD6A61EA}" destId="{37AB0E56-FAAE-4C66-BE9B-44C3B41532A4}" srcOrd="3" destOrd="0" presId="urn:microsoft.com/office/officeart/2018/2/layout/IconVerticalSolidList"/>
    <dgm:cxn modelId="{6006A44B-26A5-4F7F-A20F-DC5AE2665FB5}" type="presParOf" srcId="{B62AC82A-7277-4EE8-A361-9CD7CD6A61EA}" destId="{F09E4C17-696E-48BB-9F2B-836F3CA87617}" srcOrd="4" destOrd="0" presId="urn:microsoft.com/office/officeart/2018/2/layout/IconVerticalSolidList"/>
    <dgm:cxn modelId="{DF8A8478-3615-4979-9C05-837FC7277614}" type="presParOf" srcId="{F09E4C17-696E-48BB-9F2B-836F3CA87617}" destId="{8C455C0C-22F1-4A9C-9FC5-AB072CFB2CBC}" srcOrd="0" destOrd="0" presId="urn:microsoft.com/office/officeart/2018/2/layout/IconVerticalSolidList"/>
    <dgm:cxn modelId="{61338537-E5FA-45E5-87FD-F1A052EC2992}" type="presParOf" srcId="{F09E4C17-696E-48BB-9F2B-836F3CA87617}" destId="{50EB75C6-B61F-4F45-9C48-22BEC986D088}" srcOrd="1" destOrd="0" presId="urn:microsoft.com/office/officeart/2018/2/layout/IconVerticalSolidList"/>
    <dgm:cxn modelId="{C155B58F-4D9C-4AF4-A2ED-E02CF486B41D}" type="presParOf" srcId="{F09E4C17-696E-48BB-9F2B-836F3CA87617}" destId="{1D942482-42B2-4507-89BD-163DB504A59A}" srcOrd="2" destOrd="0" presId="urn:microsoft.com/office/officeart/2018/2/layout/IconVerticalSolidList"/>
    <dgm:cxn modelId="{5E6184C3-4679-442D-B87B-A3813A804C11}" type="presParOf" srcId="{F09E4C17-696E-48BB-9F2B-836F3CA87617}" destId="{D0B9A6A7-0655-44A2-96B7-0437598D67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EBBB61-2660-408D-9221-AD053A8E252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18614DC-B281-4F1E-87D2-278F05628044}">
      <dgm:prSet custT="1"/>
      <dgm:spPr/>
      <dgm:t>
        <a:bodyPr/>
        <a:lstStyle/>
        <a:p>
          <a:r>
            <a:rPr lang="en-US" sz="2000"/>
            <a:t>Use a rubric</a:t>
          </a:r>
        </a:p>
      </dgm:t>
    </dgm:pt>
    <dgm:pt modelId="{5C8446EC-AB0A-499A-B07C-580450D9A4E7}" type="parTrans" cxnId="{C7DC4624-2A57-49A4-B502-6EFB67AD7FF9}">
      <dgm:prSet/>
      <dgm:spPr/>
      <dgm:t>
        <a:bodyPr/>
        <a:lstStyle/>
        <a:p>
          <a:endParaRPr lang="en-US" sz="3600"/>
        </a:p>
      </dgm:t>
    </dgm:pt>
    <dgm:pt modelId="{7253EB59-5300-44CC-91C7-712F84712B20}" type="sibTrans" cxnId="{C7DC4624-2A57-49A4-B502-6EFB67AD7FF9}">
      <dgm:prSet phldrT="1" phldr="0" custT="1"/>
      <dgm:spPr/>
      <dgm:t>
        <a:bodyPr/>
        <a:lstStyle/>
        <a:p>
          <a:r>
            <a:rPr lang="en-US" sz="4800"/>
            <a:t>1</a:t>
          </a:r>
        </a:p>
      </dgm:t>
    </dgm:pt>
    <dgm:pt modelId="{B15E0CAD-8802-4CE1-B7A3-9BAE706940B7}">
      <dgm:prSet custT="1"/>
      <dgm:spPr/>
      <dgm:t>
        <a:bodyPr/>
        <a:lstStyle/>
        <a:p>
          <a:r>
            <a:rPr lang="en-US" sz="2000"/>
            <a:t>Design clear questions</a:t>
          </a:r>
        </a:p>
      </dgm:t>
    </dgm:pt>
    <dgm:pt modelId="{1A631EF1-309A-4BFE-AAFA-93BEB71317B8}" type="parTrans" cxnId="{A8553A33-3B08-4B10-B64F-96F97A0D2BA2}">
      <dgm:prSet/>
      <dgm:spPr/>
      <dgm:t>
        <a:bodyPr/>
        <a:lstStyle/>
        <a:p>
          <a:endParaRPr lang="en-US" sz="3600"/>
        </a:p>
      </dgm:t>
    </dgm:pt>
    <dgm:pt modelId="{DA6FF42F-7170-4E50-80E8-D3B7FC766FE3}" type="sibTrans" cxnId="{A8553A33-3B08-4B10-B64F-96F97A0D2BA2}">
      <dgm:prSet phldrT="2" phldr="0" custT="1"/>
      <dgm:spPr/>
      <dgm:t>
        <a:bodyPr/>
        <a:lstStyle/>
        <a:p>
          <a:r>
            <a:rPr lang="en-US" sz="4800"/>
            <a:t>2</a:t>
          </a:r>
        </a:p>
      </dgm:t>
    </dgm:pt>
    <dgm:pt modelId="{EFCA4C6B-2C8D-4F4E-9500-033204274CD4}">
      <dgm:prSet custT="1"/>
      <dgm:spPr/>
      <dgm:t>
        <a:bodyPr/>
        <a:lstStyle/>
        <a:p>
          <a:r>
            <a:rPr lang="en-US" sz="2000"/>
            <a:t>Assess comprehensiveness</a:t>
          </a:r>
        </a:p>
      </dgm:t>
    </dgm:pt>
    <dgm:pt modelId="{63C8357C-5C6D-4E13-A38F-BC3E1138F0E3}" type="parTrans" cxnId="{2EA52483-2077-4D55-8F15-783D6185FD35}">
      <dgm:prSet/>
      <dgm:spPr/>
      <dgm:t>
        <a:bodyPr/>
        <a:lstStyle/>
        <a:p>
          <a:endParaRPr lang="en-US" sz="3600"/>
        </a:p>
      </dgm:t>
    </dgm:pt>
    <dgm:pt modelId="{AA7E277B-1843-4716-9203-2A550D0D222C}" type="sibTrans" cxnId="{2EA52483-2077-4D55-8F15-783D6185FD35}">
      <dgm:prSet phldrT="3" phldr="0" custT="1"/>
      <dgm:spPr/>
      <dgm:t>
        <a:bodyPr/>
        <a:lstStyle/>
        <a:p>
          <a:r>
            <a:rPr lang="en-US" sz="4800"/>
            <a:t>3</a:t>
          </a:r>
        </a:p>
      </dgm:t>
    </dgm:pt>
    <dgm:pt modelId="{0A28DD94-5716-4B70-A85A-6B30CBA4C0BE}">
      <dgm:prSet custT="1"/>
      <dgm:spPr/>
      <dgm:t>
        <a:bodyPr/>
        <a:lstStyle/>
        <a:p>
          <a:r>
            <a:rPr lang="en-US" sz="2000"/>
            <a:t>Set clear parameters</a:t>
          </a:r>
        </a:p>
      </dgm:t>
    </dgm:pt>
    <dgm:pt modelId="{4A1EDC74-F851-4B5D-A979-9D986E4BE2FB}" type="parTrans" cxnId="{3C4DB758-1854-4379-941B-B1F828A273C2}">
      <dgm:prSet/>
      <dgm:spPr/>
      <dgm:t>
        <a:bodyPr/>
        <a:lstStyle/>
        <a:p>
          <a:endParaRPr lang="en-US" sz="3600"/>
        </a:p>
      </dgm:t>
    </dgm:pt>
    <dgm:pt modelId="{3CE76B80-0EC8-436A-87D4-B98E4BCF428E}" type="sibTrans" cxnId="{3C4DB758-1854-4379-941B-B1F828A273C2}">
      <dgm:prSet phldrT="4" phldr="0" custT="1"/>
      <dgm:spPr/>
      <dgm:t>
        <a:bodyPr/>
        <a:lstStyle/>
        <a:p>
          <a:r>
            <a:rPr lang="en-US" sz="4800"/>
            <a:t>4</a:t>
          </a:r>
        </a:p>
      </dgm:t>
    </dgm:pt>
    <dgm:pt modelId="{9E035F09-5CAB-48CE-9C6E-82A45B211B50}">
      <dgm:prSet custT="1"/>
      <dgm:spPr/>
      <dgm:t>
        <a:bodyPr/>
        <a:lstStyle/>
        <a:p>
          <a:r>
            <a:rPr lang="en-US" sz="2000"/>
            <a:t>Consider blind grading</a:t>
          </a:r>
        </a:p>
      </dgm:t>
    </dgm:pt>
    <dgm:pt modelId="{92836137-3747-4A0A-A3C9-6FDB8A0FF00A}" type="parTrans" cxnId="{B9F15BC8-2C32-4E3A-8AF8-418FD0840131}">
      <dgm:prSet/>
      <dgm:spPr/>
      <dgm:t>
        <a:bodyPr/>
        <a:lstStyle/>
        <a:p>
          <a:endParaRPr lang="en-US" sz="3600"/>
        </a:p>
      </dgm:t>
    </dgm:pt>
    <dgm:pt modelId="{F95E1A27-5D59-48E4-89E7-B3CD63FF821E}" type="sibTrans" cxnId="{B9F15BC8-2C32-4E3A-8AF8-418FD0840131}">
      <dgm:prSet phldrT="5" phldr="0" custT="1"/>
      <dgm:spPr/>
      <dgm:t>
        <a:bodyPr/>
        <a:lstStyle/>
        <a:p>
          <a:r>
            <a:rPr lang="en-US" sz="4800"/>
            <a:t>5</a:t>
          </a:r>
        </a:p>
      </dgm:t>
    </dgm:pt>
    <dgm:pt modelId="{5BFB225E-CCAB-3742-8768-887EC87F19D9}" type="pres">
      <dgm:prSet presAssocID="{91EBBB61-2660-408D-9221-AD053A8E2524}" presName="Name0" presStyleCnt="0">
        <dgm:presLayoutVars>
          <dgm:animLvl val="lvl"/>
          <dgm:resizeHandles val="exact"/>
        </dgm:presLayoutVars>
      </dgm:prSet>
      <dgm:spPr/>
    </dgm:pt>
    <dgm:pt modelId="{BAA00587-C325-D44A-AAA4-B824638E25FE}" type="pres">
      <dgm:prSet presAssocID="{518614DC-B281-4F1E-87D2-278F05628044}" presName="compositeNode" presStyleCnt="0">
        <dgm:presLayoutVars>
          <dgm:bulletEnabled val="1"/>
        </dgm:presLayoutVars>
      </dgm:prSet>
      <dgm:spPr/>
    </dgm:pt>
    <dgm:pt modelId="{B95F64BD-2D52-BB49-9732-BF7600DA940B}" type="pres">
      <dgm:prSet presAssocID="{518614DC-B281-4F1E-87D2-278F05628044}" presName="bgRect" presStyleLbl="bgAccFollowNode1" presStyleIdx="0" presStyleCnt="5"/>
      <dgm:spPr/>
    </dgm:pt>
    <dgm:pt modelId="{BFF44484-E4DE-A94C-B806-BDED8940EB26}" type="pres">
      <dgm:prSet presAssocID="{7253EB59-5300-44CC-91C7-712F84712B20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89D8EDA0-B8BE-4149-9471-8377EDADA3A8}" type="pres">
      <dgm:prSet presAssocID="{518614DC-B281-4F1E-87D2-278F05628044}" presName="bottomLine" presStyleLbl="alignNode1" presStyleIdx="1" presStyleCnt="10">
        <dgm:presLayoutVars/>
      </dgm:prSet>
      <dgm:spPr/>
    </dgm:pt>
    <dgm:pt modelId="{60CAD615-C4CF-8347-9DD0-03C2C4AB18E3}" type="pres">
      <dgm:prSet presAssocID="{518614DC-B281-4F1E-87D2-278F05628044}" presName="nodeText" presStyleLbl="bgAccFollowNode1" presStyleIdx="0" presStyleCnt="5">
        <dgm:presLayoutVars>
          <dgm:bulletEnabled val="1"/>
        </dgm:presLayoutVars>
      </dgm:prSet>
      <dgm:spPr/>
    </dgm:pt>
    <dgm:pt modelId="{68646E46-30FC-4545-A2AB-615CF744A087}" type="pres">
      <dgm:prSet presAssocID="{7253EB59-5300-44CC-91C7-712F84712B20}" presName="sibTrans" presStyleCnt="0"/>
      <dgm:spPr/>
    </dgm:pt>
    <dgm:pt modelId="{20E9D8C8-9348-F742-9411-910788E14745}" type="pres">
      <dgm:prSet presAssocID="{B15E0CAD-8802-4CE1-B7A3-9BAE706940B7}" presName="compositeNode" presStyleCnt="0">
        <dgm:presLayoutVars>
          <dgm:bulletEnabled val="1"/>
        </dgm:presLayoutVars>
      </dgm:prSet>
      <dgm:spPr/>
    </dgm:pt>
    <dgm:pt modelId="{C414CA58-613D-EB48-A8FE-2191D11156B1}" type="pres">
      <dgm:prSet presAssocID="{B15E0CAD-8802-4CE1-B7A3-9BAE706940B7}" presName="bgRect" presStyleLbl="bgAccFollowNode1" presStyleIdx="1" presStyleCnt="5"/>
      <dgm:spPr/>
    </dgm:pt>
    <dgm:pt modelId="{CDBA1886-1DDD-D742-9DA5-A736F7DA8F1D}" type="pres">
      <dgm:prSet presAssocID="{DA6FF42F-7170-4E50-80E8-D3B7FC766FE3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023C1C8C-7202-3343-B7D4-69E76230B8B9}" type="pres">
      <dgm:prSet presAssocID="{B15E0CAD-8802-4CE1-B7A3-9BAE706940B7}" presName="bottomLine" presStyleLbl="alignNode1" presStyleIdx="3" presStyleCnt="10">
        <dgm:presLayoutVars/>
      </dgm:prSet>
      <dgm:spPr/>
    </dgm:pt>
    <dgm:pt modelId="{487CBA85-72A0-CC42-B940-F0649AA13FDD}" type="pres">
      <dgm:prSet presAssocID="{B15E0CAD-8802-4CE1-B7A3-9BAE706940B7}" presName="nodeText" presStyleLbl="bgAccFollowNode1" presStyleIdx="1" presStyleCnt="5">
        <dgm:presLayoutVars>
          <dgm:bulletEnabled val="1"/>
        </dgm:presLayoutVars>
      </dgm:prSet>
      <dgm:spPr/>
    </dgm:pt>
    <dgm:pt modelId="{BE26C96E-9F15-8446-A57D-1AE129E916AE}" type="pres">
      <dgm:prSet presAssocID="{DA6FF42F-7170-4E50-80E8-D3B7FC766FE3}" presName="sibTrans" presStyleCnt="0"/>
      <dgm:spPr/>
    </dgm:pt>
    <dgm:pt modelId="{1A480A45-C128-6041-AC7F-38E5FDBCF79D}" type="pres">
      <dgm:prSet presAssocID="{EFCA4C6B-2C8D-4F4E-9500-033204274CD4}" presName="compositeNode" presStyleCnt="0">
        <dgm:presLayoutVars>
          <dgm:bulletEnabled val="1"/>
        </dgm:presLayoutVars>
      </dgm:prSet>
      <dgm:spPr/>
    </dgm:pt>
    <dgm:pt modelId="{467A50D9-C238-2A40-A645-85025AD057D5}" type="pres">
      <dgm:prSet presAssocID="{EFCA4C6B-2C8D-4F4E-9500-033204274CD4}" presName="bgRect" presStyleLbl="bgAccFollowNode1" presStyleIdx="2" presStyleCnt="5"/>
      <dgm:spPr/>
    </dgm:pt>
    <dgm:pt modelId="{CB0D592E-D35A-2544-9728-4E6E3C87F417}" type="pres">
      <dgm:prSet presAssocID="{AA7E277B-1843-4716-9203-2A550D0D222C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C3A6F4CB-8927-604F-A04D-223576A8E84D}" type="pres">
      <dgm:prSet presAssocID="{EFCA4C6B-2C8D-4F4E-9500-033204274CD4}" presName="bottomLine" presStyleLbl="alignNode1" presStyleIdx="5" presStyleCnt="10">
        <dgm:presLayoutVars/>
      </dgm:prSet>
      <dgm:spPr/>
    </dgm:pt>
    <dgm:pt modelId="{D0F43E23-DA70-514D-B812-4E8725453055}" type="pres">
      <dgm:prSet presAssocID="{EFCA4C6B-2C8D-4F4E-9500-033204274CD4}" presName="nodeText" presStyleLbl="bgAccFollowNode1" presStyleIdx="2" presStyleCnt="5">
        <dgm:presLayoutVars>
          <dgm:bulletEnabled val="1"/>
        </dgm:presLayoutVars>
      </dgm:prSet>
      <dgm:spPr/>
    </dgm:pt>
    <dgm:pt modelId="{B886C358-D2CA-CD4D-ACB0-8B3A4C8D9E47}" type="pres">
      <dgm:prSet presAssocID="{AA7E277B-1843-4716-9203-2A550D0D222C}" presName="sibTrans" presStyleCnt="0"/>
      <dgm:spPr/>
    </dgm:pt>
    <dgm:pt modelId="{DFCF4279-AC70-6B4E-9EFB-428FECCA3822}" type="pres">
      <dgm:prSet presAssocID="{0A28DD94-5716-4B70-A85A-6B30CBA4C0BE}" presName="compositeNode" presStyleCnt="0">
        <dgm:presLayoutVars>
          <dgm:bulletEnabled val="1"/>
        </dgm:presLayoutVars>
      </dgm:prSet>
      <dgm:spPr/>
    </dgm:pt>
    <dgm:pt modelId="{CBD0A1D0-C854-2B4A-9AC9-332C0FF9F2EA}" type="pres">
      <dgm:prSet presAssocID="{0A28DD94-5716-4B70-A85A-6B30CBA4C0BE}" presName="bgRect" presStyleLbl="bgAccFollowNode1" presStyleIdx="3" presStyleCnt="5"/>
      <dgm:spPr/>
    </dgm:pt>
    <dgm:pt modelId="{7B3C2AB8-B742-E746-AC6B-51AB0FEDD341}" type="pres">
      <dgm:prSet presAssocID="{3CE76B80-0EC8-436A-87D4-B98E4BCF428E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2A1F8B05-A25A-B14C-AA2B-95595E2DB243}" type="pres">
      <dgm:prSet presAssocID="{0A28DD94-5716-4B70-A85A-6B30CBA4C0BE}" presName="bottomLine" presStyleLbl="alignNode1" presStyleIdx="7" presStyleCnt="10">
        <dgm:presLayoutVars/>
      </dgm:prSet>
      <dgm:spPr/>
    </dgm:pt>
    <dgm:pt modelId="{7C0410D0-18A7-D64F-9375-26F095263776}" type="pres">
      <dgm:prSet presAssocID="{0A28DD94-5716-4B70-A85A-6B30CBA4C0BE}" presName="nodeText" presStyleLbl="bgAccFollowNode1" presStyleIdx="3" presStyleCnt="5">
        <dgm:presLayoutVars>
          <dgm:bulletEnabled val="1"/>
        </dgm:presLayoutVars>
      </dgm:prSet>
      <dgm:spPr/>
    </dgm:pt>
    <dgm:pt modelId="{16A02C25-78B7-D04E-B4F7-34B417D653CE}" type="pres">
      <dgm:prSet presAssocID="{3CE76B80-0EC8-436A-87D4-B98E4BCF428E}" presName="sibTrans" presStyleCnt="0"/>
      <dgm:spPr/>
    </dgm:pt>
    <dgm:pt modelId="{2155ACFB-BF64-A149-A084-14B9F895DDA9}" type="pres">
      <dgm:prSet presAssocID="{9E035F09-5CAB-48CE-9C6E-82A45B211B50}" presName="compositeNode" presStyleCnt="0">
        <dgm:presLayoutVars>
          <dgm:bulletEnabled val="1"/>
        </dgm:presLayoutVars>
      </dgm:prSet>
      <dgm:spPr/>
    </dgm:pt>
    <dgm:pt modelId="{968B130A-5852-AF40-AF94-E6C5A1F679F8}" type="pres">
      <dgm:prSet presAssocID="{9E035F09-5CAB-48CE-9C6E-82A45B211B50}" presName="bgRect" presStyleLbl="bgAccFollowNode1" presStyleIdx="4" presStyleCnt="5"/>
      <dgm:spPr/>
    </dgm:pt>
    <dgm:pt modelId="{3350354A-B51A-B544-97FF-89ED8500ABA6}" type="pres">
      <dgm:prSet presAssocID="{F95E1A27-5D59-48E4-89E7-B3CD63FF821E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04EB582-B61E-E94A-BB90-05E73A3725F6}" type="pres">
      <dgm:prSet presAssocID="{9E035F09-5CAB-48CE-9C6E-82A45B211B50}" presName="bottomLine" presStyleLbl="alignNode1" presStyleIdx="9" presStyleCnt="10">
        <dgm:presLayoutVars/>
      </dgm:prSet>
      <dgm:spPr/>
    </dgm:pt>
    <dgm:pt modelId="{FE4B34BC-5E26-2442-8480-DA616CD60E0A}" type="pres">
      <dgm:prSet presAssocID="{9E035F09-5CAB-48CE-9C6E-82A45B211B50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A415EB04-FEBC-2D45-BF62-A54DD8BF4821}" type="presOf" srcId="{518614DC-B281-4F1E-87D2-278F05628044}" destId="{B95F64BD-2D52-BB49-9732-BF7600DA940B}" srcOrd="0" destOrd="0" presId="urn:microsoft.com/office/officeart/2016/7/layout/BasicLinearProcessNumbered"/>
    <dgm:cxn modelId="{6F490E0B-B054-144D-B65A-393E0FB143A7}" type="presOf" srcId="{3CE76B80-0EC8-436A-87D4-B98E4BCF428E}" destId="{7B3C2AB8-B742-E746-AC6B-51AB0FEDD341}" srcOrd="0" destOrd="0" presId="urn:microsoft.com/office/officeart/2016/7/layout/BasicLinearProcessNumbered"/>
    <dgm:cxn modelId="{32FBA41B-45D0-4A49-90AD-90EBB302021E}" type="presOf" srcId="{518614DC-B281-4F1E-87D2-278F05628044}" destId="{60CAD615-C4CF-8347-9DD0-03C2C4AB18E3}" srcOrd="1" destOrd="0" presId="urn:microsoft.com/office/officeart/2016/7/layout/BasicLinearProcessNumbered"/>
    <dgm:cxn modelId="{C7DC4624-2A57-49A4-B502-6EFB67AD7FF9}" srcId="{91EBBB61-2660-408D-9221-AD053A8E2524}" destId="{518614DC-B281-4F1E-87D2-278F05628044}" srcOrd="0" destOrd="0" parTransId="{5C8446EC-AB0A-499A-B07C-580450D9A4E7}" sibTransId="{7253EB59-5300-44CC-91C7-712F84712B20}"/>
    <dgm:cxn modelId="{C0FC9E24-836C-0343-8942-EEF53621DCA4}" type="presOf" srcId="{F95E1A27-5D59-48E4-89E7-B3CD63FF821E}" destId="{3350354A-B51A-B544-97FF-89ED8500ABA6}" srcOrd="0" destOrd="0" presId="urn:microsoft.com/office/officeart/2016/7/layout/BasicLinearProcessNumbered"/>
    <dgm:cxn modelId="{99587325-9F84-5145-85E8-5A58844A936F}" type="presOf" srcId="{B15E0CAD-8802-4CE1-B7A3-9BAE706940B7}" destId="{C414CA58-613D-EB48-A8FE-2191D11156B1}" srcOrd="0" destOrd="0" presId="urn:microsoft.com/office/officeart/2016/7/layout/BasicLinearProcessNumbered"/>
    <dgm:cxn modelId="{A8553A33-3B08-4B10-B64F-96F97A0D2BA2}" srcId="{91EBBB61-2660-408D-9221-AD053A8E2524}" destId="{B15E0CAD-8802-4CE1-B7A3-9BAE706940B7}" srcOrd="1" destOrd="0" parTransId="{1A631EF1-309A-4BFE-AAFA-93BEB71317B8}" sibTransId="{DA6FF42F-7170-4E50-80E8-D3B7FC766FE3}"/>
    <dgm:cxn modelId="{F29B8246-4C08-8046-A848-2AD71C9C3893}" type="presOf" srcId="{0A28DD94-5716-4B70-A85A-6B30CBA4C0BE}" destId="{CBD0A1D0-C854-2B4A-9AC9-332C0FF9F2EA}" srcOrd="0" destOrd="0" presId="urn:microsoft.com/office/officeart/2016/7/layout/BasicLinearProcessNumbered"/>
    <dgm:cxn modelId="{3C4DB758-1854-4379-941B-B1F828A273C2}" srcId="{91EBBB61-2660-408D-9221-AD053A8E2524}" destId="{0A28DD94-5716-4B70-A85A-6B30CBA4C0BE}" srcOrd="3" destOrd="0" parTransId="{4A1EDC74-F851-4B5D-A979-9D986E4BE2FB}" sibTransId="{3CE76B80-0EC8-436A-87D4-B98E4BCF428E}"/>
    <dgm:cxn modelId="{31BF9759-66A8-B44E-9219-3441B40C2EC8}" type="presOf" srcId="{9E035F09-5CAB-48CE-9C6E-82A45B211B50}" destId="{FE4B34BC-5E26-2442-8480-DA616CD60E0A}" srcOrd="1" destOrd="0" presId="urn:microsoft.com/office/officeart/2016/7/layout/BasicLinearProcessNumbered"/>
    <dgm:cxn modelId="{C1FB6074-2F21-4C42-B0B0-24FB63D3A444}" type="presOf" srcId="{91EBBB61-2660-408D-9221-AD053A8E2524}" destId="{5BFB225E-CCAB-3742-8768-887EC87F19D9}" srcOrd="0" destOrd="0" presId="urn:microsoft.com/office/officeart/2016/7/layout/BasicLinearProcessNumbered"/>
    <dgm:cxn modelId="{5E84A27D-5350-8145-8736-DF488636C82B}" type="presOf" srcId="{9E035F09-5CAB-48CE-9C6E-82A45B211B50}" destId="{968B130A-5852-AF40-AF94-E6C5A1F679F8}" srcOrd="0" destOrd="0" presId="urn:microsoft.com/office/officeart/2016/7/layout/BasicLinearProcessNumbered"/>
    <dgm:cxn modelId="{2EA52483-2077-4D55-8F15-783D6185FD35}" srcId="{91EBBB61-2660-408D-9221-AD053A8E2524}" destId="{EFCA4C6B-2C8D-4F4E-9500-033204274CD4}" srcOrd="2" destOrd="0" parTransId="{63C8357C-5C6D-4E13-A38F-BC3E1138F0E3}" sibTransId="{AA7E277B-1843-4716-9203-2A550D0D222C}"/>
    <dgm:cxn modelId="{74D91094-51EF-D944-8507-A759037D6526}" type="presOf" srcId="{EFCA4C6B-2C8D-4F4E-9500-033204274CD4}" destId="{467A50D9-C238-2A40-A645-85025AD057D5}" srcOrd="0" destOrd="0" presId="urn:microsoft.com/office/officeart/2016/7/layout/BasicLinearProcessNumbered"/>
    <dgm:cxn modelId="{09F0A894-C053-814A-8AE4-BEC9885A84FF}" type="presOf" srcId="{0A28DD94-5716-4B70-A85A-6B30CBA4C0BE}" destId="{7C0410D0-18A7-D64F-9375-26F095263776}" srcOrd="1" destOrd="0" presId="urn:microsoft.com/office/officeart/2016/7/layout/BasicLinearProcessNumbered"/>
    <dgm:cxn modelId="{34D47199-99A8-F149-B328-D288A7AF7B2D}" type="presOf" srcId="{B15E0CAD-8802-4CE1-B7A3-9BAE706940B7}" destId="{487CBA85-72A0-CC42-B940-F0649AA13FDD}" srcOrd="1" destOrd="0" presId="urn:microsoft.com/office/officeart/2016/7/layout/BasicLinearProcessNumbered"/>
    <dgm:cxn modelId="{2B35CD9F-7BC0-1B44-968E-3E190CFA90D8}" type="presOf" srcId="{AA7E277B-1843-4716-9203-2A550D0D222C}" destId="{CB0D592E-D35A-2544-9728-4E6E3C87F417}" srcOrd="0" destOrd="0" presId="urn:microsoft.com/office/officeart/2016/7/layout/BasicLinearProcessNumbered"/>
    <dgm:cxn modelId="{D300A8C6-38B5-E049-A02A-A1BCBD0449F4}" type="presOf" srcId="{7253EB59-5300-44CC-91C7-712F84712B20}" destId="{BFF44484-E4DE-A94C-B806-BDED8940EB26}" srcOrd="0" destOrd="0" presId="urn:microsoft.com/office/officeart/2016/7/layout/BasicLinearProcessNumbered"/>
    <dgm:cxn modelId="{B9F15BC8-2C32-4E3A-8AF8-418FD0840131}" srcId="{91EBBB61-2660-408D-9221-AD053A8E2524}" destId="{9E035F09-5CAB-48CE-9C6E-82A45B211B50}" srcOrd="4" destOrd="0" parTransId="{92836137-3747-4A0A-A3C9-6FDB8A0FF00A}" sibTransId="{F95E1A27-5D59-48E4-89E7-B3CD63FF821E}"/>
    <dgm:cxn modelId="{08BE6DD8-6F00-184C-9014-A5E6362BCC87}" type="presOf" srcId="{DA6FF42F-7170-4E50-80E8-D3B7FC766FE3}" destId="{CDBA1886-1DDD-D742-9DA5-A736F7DA8F1D}" srcOrd="0" destOrd="0" presId="urn:microsoft.com/office/officeart/2016/7/layout/BasicLinearProcessNumbered"/>
    <dgm:cxn modelId="{2C1E8FF2-7FF9-A947-9930-91862A7EFB43}" type="presOf" srcId="{EFCA4C6B-2C8D-4F4E-9500-033204274CD4}" destId="{D0F43E23-DA70-514D-B812-4E8725453055}" srcOrd="1" destOrd="0" presId="urn:microsoft.com/office/officeart/2016/7/layout/BasicLinearProcessNumbered"/>
    <dgm:cxn modelId="{9CA714B5-8945-504B-BF6E-7489773F551C}" type="presParOf" srcId="{5BFB225E-CCAB-3742-8768-887EC87F19D9}" destId="{BAA00587-C325-D44A-AAA4-B824638E25FE}" srcOrd="0" destOrd="0" presId="urn:microsoft.com/office/officeart/2016/7/layout/BasicLinearProcessNumbered"/>
    <dgm:cxn modelId="{C366826D-C552-B04C-A5A2-BB09D4FEC75C}" type="presParOf" srcId="{BAA00587-C325-D44A-AAA4-B824638E25FE}" destId="{B95F64BD-2D52-BB49-9732-BF7600DA940B}" srcOrd="0" destOrd="0" presId="urn:microsoft.com/office/officeart/2016/7/layout/BasicLinearProcessNumbered"/>
    <dgm:cxn modelId="{67A04A63-1B1D-3041-AFE5-0DB29F4F3FA5}" type="presParOf" srcId="{BAA00587-C325-D44A-AAA4-B824638E25FE}" destId="{BFF44484-E4DE-A94C-B806-BDED8940EB26}" srcOrd="1" destOrd="0" presId="urn:microsoft.com/office/officeart/2016/7/layout/BasicLinearProcessNumbered"/>
    <dgm:cxn modelId="{DA3B8370-CEE0-B142-B2B7-C166ED494693}" type="presParOf" srcId="{BAA00587-C325-D44A-AAA4-B824638E25FE}" destId="{89D8EDA0-B8BE-4149-9471-8377EDADA3A8}" srcOrd="2" destOrd="0" presId="urn:microsoft.com/office/officeart/2016/7/layout/BasicLinearProcessNumbered"/>
    <dgm:cxn modelId="{CBD0B2AE-0418-C447-83F8-233BF9D10885}" type="presParOf" srcId="{BAA00587-C325-D44A-AAA4-B824638E25FE}" destId="{60CAD615-C4CF-8347-9DD0-03C2C4AB18E3}" srcOrd="3" destOrd="0" presId="urn:microsoft.com/office/officeart/2016/7/layout/BasicLinearProcessNumbered"/>
    <dgm:cxn modelId="{B002CDB7-42F4-9148-AD70-AA31F08276C4}" type="presParOf" srcId="{5BFB225E-CCAB-3742-8768-887EC87F19D9}" destId="{68646E46-30FC-4545-A2AB-615CF744A087}" srcOrd="1" destOrd="0" presId="urn:microsoft.com/office/officeart/2016/7/layout/BasicLinearProcessNumbered"/>
    <dgm:cxn modelId="{E17FFCA4-F100-804B-9DAD-34969412897B}" type="presParOf" srcId="{5BFB225E-CCAB-3742-8768-887EC87F19D9}" destId="{20E9D8C8-9348-F742-9411-910788E14745}" srcOrd="2" destOrd="0" presId="urn:microsoft.com/office/officeart/2016/7/layout/BasicLinearProcessNumbered"/>
    <dgm:cxn modelId="{29746F97-A137-6A45-866A-C857039182AB}" type="presParOf" srcId="{20E9D8C8-9348-F742-9411-910788E14745}" destId="{C414CA58-613D-EB48-A8FE-2191D11156B1}" srcOrd="0" destOrd="0" presId="urn:microsoft.com/office/officeart/2016/7/layout/BasicLinearProcessNumbered"/>
    <dgm:cxn modelId="{F06110CD-B743-134E-B381-4A7B513C2CE2}" type="presParOf" srcId="{20E9D8C8-9348-F742-9411-910788E14745}" destId="{CDBA1886-1DDD-D742-9DA5-A736F7DA8F1D}" srcOrd="1" destOrd="0" presId="urn:microsoft.com/office/officeart/2016/7/layout/BasicLinearProcessNumbered"/>
    <dgm:cxn modelId="{DF053F79-6A28-2749-A866-D3B45EDD82FC}" type="presParOf" srcId="{20E9D8C8-9348-F742-9411-910788E14745}" destId="{023C1C8C-7202-3343-B7D4-69E76230B8B9}" srcOrd="2" destOrd="0" presId="urn:microsoft.com/office/officeart/2016/7/layout/BasicLinearProcessNumbered"/>
    <dgm:cxn modelId="{C4F34CBB-CC01-5848-AD28-30DFE2988511}" type="presParOf" srcId="{20E9D8C8-9348-F742-9411-910788E14745}" destId="{487CBA85-72A0-CC42-B940-F0649AA13FDD}" srcOrd="3" destOrd="0" presId="urn:microsoft.com/office/officeart/2016/7/layout/BasicLinearProcessNumbered"/>
    <dgm:cxn modelId="{85B30409-0A7D-D747-BB64-5231D9FF8C08}" type="presParOf" srcId="{5BFB225E-CCAB-3742-8768-887EC87F19D9}" destId="{BE26C96E-9F15-8446-A57D-1AE129E916AE}" srcOrd="3" destOrd="0" presId="urn:microsoft.com/office/officeart/2016/7/layout/BasicLinearProcessNumbered"/>
    <dgm:cxn modelId="{29EAF899-8649-E140-9180-E9269F798492}" type="presParOf" srcId="{5BFB225E-CCAB-3742-8768-887EC87F19D9}" destId="{1A480A45-C128-6041-AC7F-38E5FDBCF79D}" srcOrd="4" destOrd="0" presId="urn:microsoft.com/office/officeart/2016/7/layout/BasicLinearProcessNumbered"/>
    <dgm:cxn modelId="{2B94BEC8-BA08-2E4B-B950-A404211C3BBB}" type="presParOf" srcId="{1A480A45-C128-6041-AC7F-38E5FDBCF79D}" destId="{467A50D9-C238-2A40-A645-85025AD057D5}" srcOrd="0" destOrd="0" presId="urn:microsoft.com/office/officeart/2016/7/layout/BasicLinearProcessNumbered"/>
    <dgm:cxn modelId="{48E5BB32-C852-414D-9043-382D1A19076F}" type="presParOf" srcId="{1A480A45-C128-6041-AC7F-38E5FDBCF79D}" destId="{CB0D592E-D35A-2544-9728-4E6E3C87F417}" srcOrd="1" destOrd="0" presId="urn:microsoft.com/office/officeart/2016/7/layout/BasicLinearProcessNumbered"/>
    <dgm:cxn modelId="{B88BDA4D-A617-A745-BE33-76A4C213BA5B}" type="presParOf" srcId="{1A480A45-C128-6041-AC7F-38E5FDBCF79D}" destId="{C3A6F4CB-8927-604F-A04D-223576A8E84D}" srcOrd="2" destOrd="0" presId="urn:microsoft.com/office/officeart/2016/7/layout/BasicLinearProcessNumbered"/>
    <dgm:cxn modelId="{B0FCD06E-4405-6540-8228-B39FE3EBB07A}" type="presParOf" srcId="{1A480A45-C128-6041-AC7F-38E5FDBCF79D}" destId="{D0F43E23-DA70-514D-B812-4E8725453055}" srcOrd="3" destOrd="0" presId="urn:microsoft.com/office/officeart/2016/7/layout/BasicLinearProcessNumbered"/>
    <dgm:cxn modelId="{480C370C-F2EC-4A4B-A8E1-C5479D619D9E}" type="presParOf" srcId="{5BFB225E-CCAB-3742-8768-887EC87F19D9}" destId="{B886C358-D2CA-CD4D-ACB0-8B3A4C8D9E47}" srcOrd="5" destOrd="0" presId="urn:microsoft.com/office/officeart/2016/7/layout/BasicLinearProcessNumbered"/>
    <dgm:cxn modelId="{50D0E233-D7A4-B34E-81F7-3D7C4C037F25}" type="presParOf" srcId="{5BFB225E-CCAB-3742-8768-887EC87F19D9}" destId="{DFCF4279-AC70-6B4E-9EFB-428FECCA3822}" srcOrd="6" destOrd="0" presId="urn:microsoft.com/office/officeart/2016/7/layout/BasicLinearProcessNumbered"/>
    <dgm:cxn modelId="{8E38BE8B-4B63-D142-AA1F-4C3DDCED3C2E}" type="presParOf" srcId="{DFCF4279-AC70-6B4E-9EFB-428FECCA3822}" destId="{CBD0A1D0-C854-2B4A-9AC9-332C0FF9F2EA}" srcOrd="0" destOrd="0" presId="urn:microsoft.com/office/officeart/2016/7/layout/BasicLinearProcessNumbered"/>
    <dgm:cxn modelId="{6159080E-F3B9-2844-A03A-B4EC7B7DA81A}" type="presParOf" srcId="{DFCF4279-AC70-6B4E-9EFB-428FECCA3822}" destId="{7B3C2AB8-B742-E746-AC6B-51AB0FEDD341}" srcOrd="1" destOrd="0" presId="urn:microsoft.com/office/officeart/2016/7/layout/BasicLinearProcessNumbered"/>
    <dgm:cxn modelId="{A2451372-D0CA-2246-B6D9-A3E9799504F8}" type="presParOf" srcId="{DFCF4279-AC70-6B4E-9EFB-428FECCA3822}" destId="{2A1F8B05-A25A-B14C-AA2B-95595E2DB243}" srcOrd="2" destOrd="0" presId="urn:microsoft.com/office/officeart/2016/7/layout/BasicLinearProcessNumbered"/>
    <dgm:cxn modelId="{4B426549-0D4A-524B-8953-55C808DF5957}" type="presParOf" srcId="{DFCF4279-AC70-6B4E-9EFB-428FECCA3822}" destId="{7C0410D0-18A7-D64F-9375-26F095263776}" srcOrd="3" destOrd="0" presId="urn:microsoft.com/office/officeart/2016/7/layout/BasicLinearProcessNumbered"/>
    <dgm:cxn modelId="{15A7340A-1251-CA4B-A6D7-2F1171341BD4}" type="presParOf" srcId="{5BFB225E-CCAB-3742-8768-887EC87F19D9}" destId="{16A02C25-78B7-D04E-B4F7-34B417D653CE}" srcOrd="7" destOrd="0" presId="urn:microsoft.com/office/officeart/2016/7/layout/BasicLinearProcessNumbered"/>
    <dgm:cxn modelId="{F0BDE008-3759-874B-9A7C-FC8967779CCC}" type="presParOf" srcId="{5BFB225E-CCAB-3742-8768-887EC87F19D9}" destId="{2155ACFB-BF64-A149-A084-14B9F895DDA9}" srcOrd="8" destOrd="0" presId="urn:microsoft.com/office/officeart/2016/7/layout/BasicLinearProcessNumbered"/>
    <dgm:cxn modelId="{CB0AF8FC-D760-044F-8D9C-7C5DFFD3ACEC}" type="presParOf" srcId="{2155ACFB-BF64-A149-A084-14B9F895DDA9}" destId="{968B130A-5852-AF40-AF94-E6C5A1F679F8}" srcOrd="0" destOrd="0" presId="urn:microsoft.com/office/officeart/2016/7/layout/BasicLinearProcessNumbered"/>
    <dgm:cxn modelId="{15A03D91-EF5F-7941-B31D-6231CD4AA077}" type="presParOf" srcId="{2155ACFB-BF64-A149-A084-14B9F895DDA9}" destId="{3350354A-B51A-B544-97FF-89ED8500ABA6}" srcOrd="1" destOrd="0" presId="urn:microsoft.com/office/officeart/2016/7/layout/BasicLinearProcessNumbered"/>
    <dgm:cxn modelId="{535162E0-A0AD-DB4E-A584-3F646D6577DA}" type="presParOf" srcId="{2155ACFB-BF64-A149-A084-14B9F895DDA9}" destId="{704EB582-B61E-E94A-BB90-05E73A3725F6}" srcOrd="2" destOrd="0" presId="urn:microsoft.com/office/officeart/2016/7/layout/BasicLinearProcessNumbered"/>
    <dgm:cxn modelId="{66AF13CE-815A-8E4E-A41C-B390430CCEE0}" type="presParOf" srcId="{2155ACFB-BF64-A149-A084-14B9F895DDA9}" destId="{FE4B34BC-5E26-2442-8480-DA616CD60E0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EA0257-6D85-4F31-BD22-3AE3E271B0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ED025D-C2ED-498C-82E3-CFED5F83BAE0}">
      <dgm:prSet/>
      <dgm:spPr/>
      <dgm:t>
        <a:bodyPr/>
        <a:lstStyle/>
        <a:p>
          <a:r>
            <a:rPr lang="en-US"/>
            <a:t>Class size</a:t>
          </a:r>
        </a:p>
      </dgm:t>
    </dgm:pt>
    <dgm:pt modelId="{B4AD1784-1871-44B8-B571-C0EE48F0C1B1}" type="parTrans" cxnId="{A2263495-0498-48C4-932C-825E928C4DE2}">
      <dgm:prSet/>
      <dgm:spPr/>
      <dgm:t>
        <a:bodyPr/>
        <a:lstStyle/>
        <a:p>
          <a:endParaRPr lang="en-US"/>
        </a:p>
      </dgm:t>
    </dgm:pt>
    <dgm:pt modelId="{2E0EFEC4-2C87-4A37-B00D-28844A67ABC9}" type="sibTrans" cxnId="{A2263495-0498-48C4-932C-825E928C4DE2}">
      <dgm:prSet/>
      <dgm:spPr/>
      <dgm:t>
        <a:bodyPr/>
        <a:lstStyle/>
        <a:p>
          <a:endParaRPr lang="en-US"/>
        </a:p>
      </dgm:t>
    </dgm:pt>
    <dgm:pt modelId="{C9756904-AACD-46C5-A0BA-152F98E463D7}">
      <dgm:prSet/>
      <dgm:spPr/>
      <dgm:t>
        <a:bodyPr/>
        <a:lstStyle/>
        <a:p>
          <a:r>
            <a:rPr lang="en-US"/>
            <a:t>Modality</a:t>
          </a:r>
        </a:p>
      </dgm:t>
    </dgm:pt>
    <dgm:pt modelId="{872C2729-ACEA-4F1A-B52A-F5EEB72CFF6A}" type="parTrans" cxnId="{7C25DC5C-D07C-4E74-AE27-4396C4045A95}">
      <dgm:prSet/>
      <dgm:spPr/>
      <dgm:t>
        <a:bodyPr/>
        <a:lstStyle/>
        <a:p>
          <a:endParaRPr lang="en-US"/>
        </a:p>
      </dgm:t>
    </dgm:pt>
    <dgm:pt modelId="{CCE5E151-A5A3-4FB7-A1EA-BE6486812BE4}" type="sibTrans" cxnId="{7C25DC5C-D07C-4E74-AE27-4396C4045A95}">
      <dgm:prSet/>
      <dgm:spPr/>
      <dgm:t>
        <a:bodyPr/>
        <a:lstStyle/>
        <a:p>
          <a:endParaRPr lang="en-US"/>
        </a:p>
      </dgm:t>
    </dgm:pt>
    <dgm:pt modelId="{71FDE972-9750-4927-8966-9C77B6F75924}">
      <dgm:prSet/>
      <dgm:spPr/>
      <dgm:t>
        <a:bodyPr/>
        <a:lstStyle/>
        <a:p>
          <a:r>
            <a:rPr lang="en-US"/>
            <a:t>Level: Undergraduate/ Graduate/ Freshman/Seniors</a:t>
          </a:r>
        </a:p>
      </dgm:t>
    </dgm:pt>
    <dgm:pt modelId="{B2B4F1E5-4915-4E45-BABB-D874F2C76CF2}" type="parTrans" cxnId="{683120E9-E162-4D3E-ACF5-4FF15E5401E5}">
      <dgm:prSet/>
      <dgm:spPr/>
      <dgm:t>
        <a:bodyPr/>
        <a:lstStyle/>
        <a:p>
          <a:endParaRPr lang="en-US"/>
        </a:p>
      </dgm:t>
    </dgm:pt>
    <dgm:pt modelId="{60004056-1C7A-4DA6-8FDF-DA3DFD49FB5D}" type="sibTrans" cxnId="{683120E9-E162-4D3E-ACF5-4FF15E5401E5}">
      <dgm:prSet/>
      <dgm:spPr/>
      <dgm:t>
        <a:bodyPr/>
        <a:lstStyle/>
        <a:p>
          <a:endParaRPr lang="en-US"/>
        </a:p>
      </dgm:t>
    </dgm:pt>
    <dgm:pt modelId="{68D61860-D768-4581-A894-DDFD02AC3C81}">
      <dgm:prSet/>
      <dgm:spPr/>
      <dgm:t>
        <a:bodyPr/>
        <a:lstStyle/>
        <a:p>
          <a:r>
            <a:rPr lang="en-US"/>
            <a:t>Major Coursework</a:t>
          </a:r>
        </a:p>
      </dgm:t>
    </dgm:pt>
    <dgm:pt modelId="{08AEC529-5BC5-461A-925D-D154AB64F38C}" type="parTrans" cxnId="{5A1E004B-5178-446B-AE79-862B3A49CE90}">
      <dgm:prSet/>
      <dgm:spPr/>
      <dgm:t>
        <a:bodyPr/>
        <a:lstStyle/>
        <a:p>
          <a:endParaRPr lang="en-US"/>
        </a:p>
      </dgm:t>
    </dgm:pt>
    <dgm:pt modelId="{B2169B72-C9B7-4375-A93C-6F04219F3FBC}" type="sibTrans" cxnId="{5A1E004B-5178-446B-AE79-862B3A49CE90}">
      <dgm:prSet/>
      <dgm:spPr/>
      <dgm:t>
        <a:bodyPr/>
        <a:lstStyle/>
        <a:p>
          <a:endParaRPr lang="en-US"/>
        </a:p>
      </dgm:t>
    </dgm:pt>
    <dgm:pt modelId="{B2A1AC77-E706-4C2B-912B-012657906949}">
      <dgm:prSet/>
      <dgm:spPr/>
      <dgm:t>
        <a:bodyPr/>
        <a:lstStyle/>
        <a:p>
          <a:r>
            <a:rPr lang="en-US"/>
            <a:t>Assessment Tools</a:t>
          </a:r>
        </a:p>
      </dgm:t>
    </dgm:pt>
    <dgm:pt modelId="{7D831AEF-3048-4CAF-BC1F-7B485B59E031}" type="parTrans" cxnId="{847A4D0E-67D2-4546-BC25-A345F01358DD}">
      <dgm:prSet/>
      <dgm:spPr/>
      <dgm:t>
        <a:bodyPr/>
        <a:lstStyle/>
        <a:p>
          <a:endParaRPr lang="en-US"/>
        </a:p>
      </dgm:t>
    </dgm:pt>
    <dgm:pt modelId="{D45E0C93-37EB-4727-94CE-DA9E3317636E}" type="sibTrans" cxnId="{847A4D0E-67D2-4546-BC25-A345F01358DD}">
      <dgm:prSet/>
      <dgm:spPr/>
      <dgm:t>
        <a:bodyPr/>
        <a:lstStyle/>
        <a:p>
          <a:endParaRPr lang="en-US"/>
        </a:p>
      </dgm:t>
    </dgm:pt>
    <dgm:pt modelId="{C9E62343-4A76-41E2-9ADB-94EC02CA507C}" type="pres">
      <dgm:prSet presAssocID="{A0EA0257-6D85-4F31-BD22-3AE3E271B0C7}" presName="root" presStyleCnt="0">
        <dgm:presLayoutVars>
          <dgm:dir/>
          <dgm:resizeHandles val="exact"/>
        </dgm:presLayoutVars>
      </dgm:prSet>
      <dgm:spPr/>
    </dgm:pt>
    <dgm:pt modelId="{4423B991-0A1B-416F-AC34-0027FDE74F4F}" type="pres">
      <dgm:prSet presAssocID="{47ED025D-C2ED-498C-82E3-CFED5F83BAE0}" presName="compNode" presStyleCnt="0"/>
      <dgm:spPr/>
    </dgm:pt>
    <dgm:pt modelId="{F478F0C1-8FAC-4352-8374-2613B36524AE}" type="pres">
      <dgm:prSet presAssocID="{47ED025D-C2ED-498C-82E3-CFED5F83BAE0}" presName="bgRect" presStyleLbl="bgShp" presStyleIdx="0" presStyleCnt="5"/>
      <dgm:spPr/>
    </dgm:pt>
    <dgm:pt modelId="{44E39102-14CE-4289-8A6E-4C61138EE8FD}" type="pres">
      <dgm:prSet presAssocID="{47ED025D-C2ED-498C-82E3-CFED5F83BAE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DA52D85-4ABD-4AA3-B708-A81044AA0AF0}" type="pres">
      <dgm:prSet presAssocID="{47ED025D-C2ED-498C-82E3-CFED5F83BAE0}" presName="spaceRect" presStyleCnt="0"/>
      <dgm:spPr/>
    </dgm:pt>
    <dgm:pt modelId="{EC0197F5-C451-452C-B36A-8FC5A185ED02}" type="pres">
      <dgm:prSet presAssocID="{47ED025D-C2ED-498C-82E3-CFED5F83BAE0}" presName="parTx" presStyleLbl="revTx" presStyleIdx="0" presStyleCnt="5">
        <dgm:presLayoutVars>
          <dgm:chMax val="0"/>
          <dgm:chPref val="0"/>
        </dgm:presLayoutVars>
      </dgm:prSet>
      <dgm:spPr/>
    </dgm:pt>
    <dgm:pt modelId="{C986E719-FB6B-41C0-8AD6-B3D3E391633A}" type="pres">
      <dgm:prSet presAssocID="{2E0EFEC4-2C87-4A37-B00D-28844A67ABC9}" presName="sibTrans" presStyleCnt="0"/>
      <dgm:spPr/>
    </dgm:pt>
    <dgm:pt modelId="{FC5FCE2B-04A9-4503-8952-5F4E63B5E528}" type="pres">
      <dgm:prSet presAssocID="{C9756904-AACD-46C5-A0BA-152F98E463D7}" presName="compNode" presStyleCnt="0"/>
      <dgm:spPr/>
    </dgm:pt>
    <dgm:pt modelId="{A9F0DEA6-7DD6-45B3-8DD9-FB75CDF98D02}" type="pres">
      <dgm:prSet presAssocID="{C9756904-AACD-46C5-A0BA-152F98E463D7}" presName="bgRect" presStyleLbl="bgShp" presStyleIdx="1" presStyleCnt="5"/>
      <dgm:spPr/>
    </dgm:pt>
    <dgm:pt modelId="{BBBA1C5C-2CE7-4DF6-B2C6-A472776BDF49}" type="pres">
      <dgm:prSet presAssocID="{C9756904-AACD-46C5-A0BA-152F98E463D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2025186-4929-4241-95E1-9FDC11A0C2A8}" type="pres">
      <dgm:prSet presAssocID="{C9756904-AACD-46C5-A0BA-152F98E463D7}" presName="spaceRect" presStyleCnt="0"/>
      <dgm:spPr/>
    </dgm:pt>
    <dgm:pt modelId="{37933A7B-B32A-4582-AED5-A72B5D71AD5B}" type="pres">
      <dgm:prSet presAssocID="{C9756904-AACD-46C5-A0BA-152F98E463D7}" presName="parTx" presStyleLbl="revTx" presStyleIdx="1" presStyleCnt="5">
        <dgm:presLayoutVars>
          <dgm:chMax val="0"/>
          <dgm:chPref val="0"/>
        </dgm:presLayoutVars>
      </dgm:prSet>
      <dgm:spPr/>
    </dgm:pt>
    <dgm:pt modelId="{874A1B13-705D-441D-9473-FE12ACD78BC1}" type="pres">
      <dgm:prSet presAssocID="{CCE5E151-A5A3-4FB7-A1EA-BE6486812BE4}" presName="sibTrans" presStyleCnt="0"/>
      <dgm:spPr/>
    </dgm:pt>
    <dgm:pt modelId="{EABFDB5F-E835-409E-AD97-45A45B101CB8}" type="pres">
      <dgm:prSet presAssocID="{71FDE972-9750-4927-8966-9C77B6F75924}" presName="compNode" presStyleCnt="0"/>
      <dgm:spPr/>
    </dgm:pt>
    <dgm:pt modelId="{060D45FF-AD30-4628-B85F-8055757C1E55}" type="pres">
      <dgm:prSet presAssocID="{71FDE972-9750-4927-8966-9C77B6F75924}" presName="bgRect" presStyleLbl="bgShp" presStyleIdx="2" presStyleCnt="5"/>
      <dgm:spPr/>
    </dgm:pt>
    <dgm:pt modelId="{CAA10763-BE98-4E14-8E9B-F28223F02F2D}" type="pres">
      <dgm:prSet presAssocID="{71FDE972-9750-4927-8966-9C77B6F7592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5D3697E8-91E5-496D-BF05-352BBE409FC3}" type="pres">
      <dgm:prSet presAssocID="{71FDE972-9750-4927-8966-9C77B6F75924}" presName="spaceRect" presStyleCnt="0"/>
      <dgm:spPr/>
    </dgm:pt>
    <dgm:pt modelId="{94B12F73-BE00-4AAA-A5B7-BADB2C556DCE}" type="pres">
      <dgm:prSet presAssocID="{71FDE972-9750-4927-8966-9C77B6F75924}" presName="parTx" presStyleLbl="revTx" presStyleIdx="2" presStyleCnt="5">
        <dgm:presLayoutVars>
          <dgm:chMax val="0"/>
          <dgm:chPref val="0"/>
        </dgm:presLayoutVars>
      </dgm:prSet>
      <dgm:spPr/>
    </dgm:pt>
    <dgm:pt modelId="{37739EA8-05E1-4702-AE07-8B16C922A782}" type="pres">
      <dgm:prSet presAssocID="{60004056-1C7A-4DA6-8FDF-DA3DFD49FB5D}" presName="sibTrans" presStyleCnt="0"/>
      <dgm:spPr/>
    </dgm:pt>
    <dgm:pt modelId="{8933B2E9-6E80-4F2E-B7D7-6329BEC11FFE}" type="pres">
      <dgm:prSet presAssocID="{68D61860-D768-4581-A894-DDFD02AC3C81}" presName="compNode" presStyleCnt="0"/>
      <dgm:spPr/>
    </dgm:pt>
    <dgm:pt modelId="{0BCE1DA1-2B58-442B-A795-6666CAA25A99}" type="pres">
      <dgm:prSet presAssocID="{68D61860-D768-4581-A894-DDFD02AC3C81}" presName="bgRect" presStyleLbl="bgShp" presStyleIdx="3" presStyleCnt="5"/>
      <dgm:spPr/>
    </dgm:pt>
    <dgm:pt modelId="{9D0F1886-4413-457D-A357-0E6CD3F2D828}" type="pres">
      <dgm:prSet presAssocID="{68D61860-D768-4581-A894-DDFD02AC3C8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88CD6C5-B54D-4310-A70C-7F86BBE79C57}" type="pres">
      <dgm:prSet presAssocID="{68D61860-D768-4581-A894-DDFD02AC3C81}" presName="spaceRect" presStyleCnt="0"/>
      <dgm:spPr/>
    </dgm:pt>
    <dgm:pt modelId="{980121DA-B93C-44D5-A1BB-089BEBB72A08}" type="pres">
      <dgm:prSet presAssocID="{68D61860-D768-4581-A894-DDFD02AC3C81}" presName="parTx" presStyleLbl="revTx" presStyleIdx="3" presStyleCnt="5">
        <dgm:presLayoutVars>
          <dgm:chMax val="0"/>
          <dgm:chPref val="0"/>
        </dgm:presLayoutVars>
      </dgm:prSet>
      <dgm:spPr/>
    </dgm:pt>
    <dgm:pt modelId="{E597CC6D-3DA8-4B49-9768-2BB4ECEA7EF6}" type="pres">
      <dgm:prSet presAssocID="{B2169B72-C9B7-4375-A93C-6F04219F3FBC}" presName="sibTrans" presStyleCnt="0"/>
      <dgm:spPr/>
    </dgm:pt>
    <dgm:pt modelId="{81E657C9-F039-4D29-9396-10DCF9CC0240}" type="pres">
      <dgm:prSet presAssocID="{B2A1AC77-E706-4C2B-912B-012657906949}" presName="compNode" presStyleCnt="0"/>
      <dgm:spPr/>
    </dgm:pt>
    <dgm:pt modelId="{F38B7102-DAF2-4EC7-9B53-6B54345FAD3E}" type="pres">
      <dgm:prSet presAssocID="{B2A1AC77-E706-4C2B-912B-012657906949}" presName="bgRect" presStyleLbl="bgShp" presStyleIdx="4" presStyleCnt="5"/>
      <dgm:spPr/>
    </dgm:pt>
    <dgm:pt modelId="{934EB259-6B7B-45D8-9035-BE948251A112}" type="pres">
      <dgm:prSet presAssocID="{B2A1AC77-E706-4C2B-912B-01265790694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2F86129D-F782-4948-84E9-A9FAF38D1663}" type="pres">
      <dgm:prSet presAssocID="{B2A1AC77-E706-4C2B-912B-012657906949}" presName="spaceRect" presStyleCnt="0"/>
      <dgm:spPr/>
    </dgm:pt>
    <dgm:pt modelId="{F335F62F-2521-4F83-8F08-E1DD912E801B}" type="pres">
      <dgm:prSet presAssocID="{B2A1AC77-E706-4C2B-912B-01265790694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47A4D0E-67D2-4546-BC25-A345F01358DD}" srcId="{A0EA0257-6D85-4F31-BD22-3AE3E271B0C7}" destId="{B2A1AC77-E706-4C2B-912B-012657906949}" srcOrd="4" destOrd="0" parTransId="{7D831AEF-3048-4CAF-BC1F-7B485B59E031}" sibTransId="{D45E0C93-37EB-4727-94CE-DA9E3317636E}"/>
    <dgm:cxn modelId="{6891CF17-F70C-45A1-B015-648E50E690E4}" type="presOf" srcId="{B2A1AC77-E706-4C2B-912B-012657906949}" destId="{F335F62F-2521-4F83-8F08-E1DD912E801B}" srcOrd="0" destOrd="0" presId="urn:microsoft.com/office/officeart/2018/2/layout/IconVerticalSolidList"/>
    <dgm:cxn modelId="{CDE2721D-D982-412D-A02F-A9804830BE90}" type="presOf" srcId="{47ED025D-C2ED-498C-82E3-CFED5F83BAE0}" destId="{EC0197F5-C451-452C-B36A-8FC5A185ED02}" srcOrd="0" destOrd="0" presId="urn:microsoft.com/office/officeart/2018/2/layout/IconVerticalSolidList"/>
    <dgm:cxn modelId="{5A1E004B-5178-446B-AE79-862B3A49CE90}" srcId="{A0EA0257-6D85-4F31-BD22-3AE3E271B0C7}" destId="{68D61860-D768-4581-A894-DDFD02AC3C81}" srcOrd="3" destOrd="0" parTransId="{08AEC529-5BC5-461A-925D-D154AB64F38C}" sibTransId="{B2169B72-C9B7-4375-A93C-6F04219F3FBC}"/>
    <dgm:cxn modelId="{7C25DC5C-D07C-4E74-AE27-4396C4045A95}" srcId="{A0EA0257-6D85-4F31-BD22-3AE3E271B0C7}" destId="{C9756904-AACD-46C5-A0BA-152F98E463D7}" srcOrd="1" destOrd="0" parTransId="{872C2729-ACEA-4F1A-B52A-F5EEB72CFF6A}" sibTransId="{CCE5E151-A5A3-4FB7-A1EA-BE6486812BE4}"/>
    <dgm:cxn modelId="{7B9D8390-9519-406E-89E5-F7E5794C3D54}" type="presOf" srcId="{C9756904-AACD-46C5-A0BA-152F98E463D7}" destId="{37933A7B-B32A-4582-AED5-A72B5D71AD5B}" srcOrd="0" destOrd="0" presId="urn:microsoft.com/office/officeart/2018/2/layout/IconVerticalSolidList"/>
    <dgm:cxn modelId="{A2263495-0498-48C4-932C-825E928C4DE2}" srcId="{A0EA0257-6D85-4F31-BD22-3AE3E271B0C7}" destId="{47ED025D-C2ED-498C-82E3-CFED5F83BAE0}" srcOrd="0" destOrd="0" parTransId="{B4AD1784-1871-44B8-B571-C0EE48F0C1B1}" sibTransId="{2E0EFEC4-2C87-4A37-B00D-28844A67ABC9}"/>
    <dgm:cxn modelId="{6ED3F1BC-34C6-4FC0-9381-DEA88A97BC75}" type="presOf" srcId="{68D61860-D768-4581-A894-DDFD02AC3C81}" destId="{980121DA-B93C-44D5-A1BB-089BEBB72A08}" srcOrd="0" destOrd="0" presId="urn:microsoft.com/office/officeart/2018/2/layout/IconVerticalSolidList"/>
    <dgm:cxn modelId="{D335C5CA-5178-4714-B546-6887E13D41EE}" type="presOf" srcId="{71FDE972-9750-4927-8966-9C77B6F75924}" destId="{94B12F73-BE00-4AAA-A5B7-BADB2C556DCE}" srcOrd="0" destOrd="0" presId="urn:microsoft.com/office/officeart/2018/2/layout/IconVerticalSolidList"/>
    <dgm:cxn modelId="{A8E4EACD-E95E-4F95-BBED-1BC6270D0F65}" type="presOf" srcId="{A0EA0257-6D85-4F31-BD22-3AE3E271B0C7}" destId="{C9E62343-4A76-41E2-9ADB-94EC02CA507C}" srcOrd="0" destOrd="0" presId="urn:microsoft.com/office/officeart/2018/2/layout/IconVerticalSolidList"/>
    <dgm:cxn modelId="{683120E9-E162-4D3E-ACF5-4FF15E5401E5}" srcId="{A0EA0257-6D85-4F31-BD22-3AE3E271B0C7}" destId="{71FDE972-9750-4927-8966-9C77B6F75924}" srcOrd="2" destOrd="0" parTransId="{B2B4F1E5-4915-4E45-BABB-D874F2C76CF2}" sibTransId="{60004056-1C7A-4DA6-8FDF-DA3DFD49FB5D}"/>
    <dgm:cxn modelId="{49F211D4-7F16-4725-85A6-58C189ECAF8F}" type="presParOf" srcId="{C9E62343-4A76-41E2-9ADB-94EC02CA507C}" destId="{4423B991-0A1B-416F-AC34-0027FDE74F4F}" srcOrd="0" destOrd="0" presId="urn:microsoft.com/office/officeart/2018/2/layout/IconVerticalSolidList"/>
    <dgm:cxn modelId="{35E85708-5BDA-4A70-B5F3-2F66C8E8776C}" type="presParOf" srcId="{4423B991-0A1B-416F-AC34-0027FDE74F4F}" destId="{F478F0C1-8FAC-4352-8374-2613B36524AE}" srcOrd="0" destOrd="0" presId="urn:microsoft.com/office/officeart/2018/2/layout/IconVerticalSolidList"/>
    <dgm:cxn modelId="{38E01CF6-9552-4F60-89E1-E336BB75CC16}" type="presParOf" srcId="{4423B991-0A1B-416F-AC34-0027FDE74F4F}" destId="{44E39102-14CE-4289-8A6E-4C61138EE8FD}" srcOrd="1" destOrd="0" presId="urn:microsoft.com/office/officeart/2018/2/layout/IconVerticalSolidList"/>
    <dgm:cxn modelId="{5C475A77-A763-45B7-AE53-4A3E1A86FBF9}" type="presParOf" srcId="{4423B991-0A1B-416F-AC34-0027FDE74F4F}" destId="{BDA52D85-4ABD-4AA3-B708-A81044AA0AF0}" srcOrd="2" destOrd="0" presId="urn:microsoft.com/office/officeart/2018/2/layout/IconVerticalSolidList"/>
    <dgm:cxn modelId="{E2A0CC5F-62A2-45EA-9728-7846AF0F71C5}" type="presParOf" srcId="{4423B991-0A1B-416F-AC34-0027FDE74F4F}" destId="{EC0197F5-C451-452C-B36A-8FC5A185ED02}" srcOrd="3" destOrd="0" presId="urn:microsoft.com/office/officeart/2018/2/layout/IconVerticalSolidList"/>
    <dgm:cxn modelId="{189F7F97-6B1B-4DA6-AEFA-37CFEB9F8FE9}" type="presParOf" srcId="{C9E62343-4A76-41E2-9ADB-94EC02CA507C}" destId="{C986E719-FB6B-41C0-8AD6-B3D3E391633A}" srcOrd="1" destOrd="0" presId="urn:microsoft.com/office/officeart/2018/2/layout/IconVerticalSolidList"/>
    <dgm:cxn modelId="{5224ECA1-D90D-438D-A08F-FE4D7F04D674}" type="presParOf" srcId="{C9E62343-4A76-41E2-9ADB-94EC02CA507C}" destId="{FC5FCE2B-04A9-4503-8952-5F4E63B5E528}" srcOrd="2" destOrd="0" presId="urn:microsoft.com/office/officeart/2018/2/layout/IconVerticalSolidList"/>
    <dgm:cxn modelId="{D2E11842-4FEC-4E17-B16B-B9EFEF4CAE8B}" type="presParOf" srcId="{FC5FCE2B-04A9-4503-8952-5F4E63B5E528}" destId="{A9F0DEA6-7DD6-45B3-8DD9-FB75CDF98D02}" srcOrd="0" destOrd="0" presId="urn:microsoft.com/office/officeart/2018/2/layout/IconVerticalSolidList"/>
    <dgm:cxn modelId="{210FF36B-82CC-48E2-8362-E29A2464FA7C}" type="presParOf" srcId="{FC5FCE2B-04A9-4503-8952-5F4E63B5E528}" destId="{BBBA1C5C-2CE7-4DF6-B2C6-A472776BDF49}" srcOrd="1" destOrd="0" presId="urn:microsoft.com/office/officeart/2018/2/layout/IconVerticalSolidList"/>
    <dgm:cxn modelId="{930CB398-5D06-4E97-A994-5D57FB2C202C}" type="presParOf" srcId="{FC5FCE2B-04A9-4503-8952-5F4E63B5E528}" destId="{72025186-4929-4241-95E1-9FDC11A0C2A8}" srcOrd="2" destOrd="0" presId="urn:microsoft.com/office/officeart/2018/2/layout/IconVerticalSolidList"/>
    <dgm:cxn modelId="{B6C3F2E3-20BA-4682-BD90-80A919ED2390}" type="presParOf" srcId="{FC5FCE2B-04A9-4503-8952-5F4E63B5E528}" destId="{37933A7B-B32A-4582-AED5-A72B5D71AD5B}" srcOrd="3" destOrd="0" presId="urn:microsoft.com/office/officeart/2018/2/layout/IconVerticalSolidList"/>
    <dgm:cxn modelId="{EA21A140-8102-4215-93F5-16334A6119E1}" type="presParOf" srcId="{C9E62343-4A76-41E2-9ADB-94EC02CA507C}" destId="{874A1B13-705D-441D-9473-FE12ACD78BC1}" srcOrd="3" destOrd="0" presId="urn:microsoft.com/office/officeart/2018/2/layout/IconVerticalSolidList"/>
    <dgm:cxn modelId="{CBD5CF56-504E-4FA6-B36C-6167912E8E96}" type="presParOf" srcId="{C9E62343-4A76-41E2-9ADB-94EC02CA507C}" destId="{EABFDB5F-E835-409E-AD97-45A45B101CB8}" srcOrd="4" destOrd="0" presId="urn:microsoft.com/office/officeart/2018/2/layout/IconVerticalSolidList"/>
    <dgm:cxn modelId="{74F81C74-A3F7-4B90-B445-CF04B26B6139}" type="presParOf" srcId="{EABFDB5F-E835-409E-AD97-45A45B101CB8}" destId="{060D45FF-AD30-4628-B85F-8055757C1E55}" srcOrd="0" destOrd="0" presId="urn:microsoft.com/office/officeart/2018/2/layout/IconVerticalSolidList"/>
    <dgm:cxn modelId="{972B2D26-9252-42F4-94E8-CB656858E9C8}" type="presParOf" srcId="{EABFDB5F-E835-409E-AD97-45A45B101CB8}" destId="{CAA10763-BE98-4E14-8E9B-F28223F02F2D}" srcOrd="1" destOrd="0" presId="urn:microsoft.com/office/officeart/2018/2/layout/IconVerticalSolidList"/>
    <dgm:cxn modelId="{FAEC2D03-F1AA-42A1-B0A2-51709F6045BB}" type="presParOf" srcId="{EABFDB5F-E835-409E-AD97-45A45B101CB8}" destId="{5D3697E8-91E5-496D-BF05-352BBE409FC3}" srcOrd="2" destOrd="0" presId="urn:microsoft.com/office/officeart/2018/2/layout/IconVerticalSolidList"/>
    <dgm:cxn modelId="{C478AAEF-027F-4E0D-B238-809E7D22053C}" type="presParOf" srcId="{EABFDB5F-E835-409E-AD97-45A45B101CB8}" destId="{94B12F73-BE00-4AAA-A5B7-BADB2C556DCE}" srcOrd="3" destOrd="0" presId="urn:microsoft.com/office/officeart/2018/2/layout/IconVerticalSolidList"/>
    <dgm:cxn modelId="{229617EB-8239-4FC7-8EF2-7906169D3019}" type="presParOf" srcId="{C9E62343-4A76-41E2-9ADB-94EC02CA507C}" destId="{37739EA8-05E1-4702-AE07-8B16C922A782}" srcOrd="5" destOrd="0" presId="urn:microsoft.com/office/officeart/2018/2/layout/IconVerticalSolidList"/>
    <dgm:cxn modelId="{A5E97F0E-598A-4275-81B1-7E559B80139B}" type="presParOf" srcId="{C9E62343-4A76-41E2-9ADB-94EC02CA507C}" destId="{8933B2E9-6E80-4F2E-B7D7-6329BEC11FFE}" srcOrd="6" destOrd="0" presId="urn:microsoft.com/office/officeart/2018/2/layout/IconVerticalSolidList"/>
    <dgm:cxn modelId="{692E97C5-E0EC-4DFC-85E6-552C847B632A}" type="presParOf" srcId="{8933B2E9-6E80-4F2E-B7D7-6329BEC11FFE}" destId="{0BCE1DA1-2B58-442B-A795-6666CAA25A99}" srcOrd="0" destOrd="0" presId="urn:microsoft.com/office/officeart/2018/2/layout/IconVerticalSolidList"/>
    <dgm:cxn modelId="{EE958339-176B-44AF-B2DD-763355AB194C}" type="presParOf" srcId="{8933B2E9-6E80-4F2E-B7D7-6329BEC11FFE}" destId="{9D0F1886-4413-457D-A357-0E6CD3F2D828}" srcOrd="1" destOrd="0" presId="urn:microsoft.com/office/officeart/2018/2/layout/IconVerticalSolidList"/>
    <dgm:cxn modelId="{1DDCEB29-4676-47B5-BB4D-C17540565357}" type="presParOf" srcId="{8933B2E9-6E80-4F2E-B7D7-6329BEC11FFE}" destId="{088CD6C5-B54D-4310-A70C-7F86BBE79C57}" srcOrd="2" destOrd="0" presId="urn:microsoft.com/office/officeart/2018/2/layout/IconVerticalSolidList"/>
    <dgm:cxn modelId="{62E5F0C3-9922-489C-A34F-E5097E7FD06D}" type="presParOf" srcId="{8933B2E9-6E80-4F2E-B7D7-6329BEC11FFE}" destId="{980121DA-B93C-44D5-A1BB-089BEBB72A08}" srcOrd="3" destOrd="0" presId="urn:microsoft.com/office/officeart/2018/2/layout/IconVerticalSolidList"/>
    <dgm:cxn modelId="{C499B56C-D824-420F-B444-1769EAD48140}" type="presParOf" srcId="{C9E62343-4A76-41E2-9ADB-94EC02CA507C}" destId="{E597CC6D-3DA8-4B49-9768-2BB4ECEA7EF6}" srcOrd="7" destOrd="0" presId="urn:microsoft.com/office/officeart/2018/2/layout/IconVerticalSolidList"/>
    <dgm:cxn modelId="{2EF91D8C-22C1-4F5F-82C9-7F43E089C856}" type="presParOf" srcId="{C9E62343-4A76-41E2-9ADB-94EC02CA507C}" destId="{81E657C9-F039-4D29-9396-10DCF9CC0240}" srcOrd="8" destOrd="0" presId="urn:microsoft.com/office/officeart/2018/2/layout/IconVerticalSolidList"/>
    <dgm:cxn modelId="{985370EE-950F-48C2-ABB0-5D811132C954}" type="presParOf" srcId="{81E657C9-F039-4D29-9396-10DCF9CC0240}" destId="{F38B7102-DAF2-4EC7-9B53-6B54345FAD3E}" srcOrd="0" destOrd="0" presId="urn:microsoft.com/office/officeart/2018/2/layout/IconVerticalSolidList"/>
    <dgm:cxn modelId="{70D7FEBF-CC35-46F3-9262-A7608CA6B988}" type="presParOf" srcId="{81E657C9-F039-4D29-9396-10DCF9CC0240}" destId="{934EB259-6B7B-45D8-9035-BE948251A112}" srcOrd="1" destOrd="0" presId="urn:microsoft.com/office/officeart/2018/2/layout/IconVerticalSolidList"/>
    <dgm:cxn modelId="{33C8B9CD-CE4F-4F35-AB55-CC2FA09E2CDB}" type="presParOf" srcId="{81E657C9-F039-4D29-9396-10DCF9CC0240}" destId="{2F86129D-F782-4948-84E9-A9FAF38D1663}" srcOrd="2" destOrd="0" presId="urn:microsoft.com/office/officeart/2018/2/layout/IconVerticalSolidList"/>
    <dgm:cxn modelId="{354889B4-C87C-40F7-AC69-E058021DE7B5}" type="presParOf" srcId="{81E657C9-F039-4D29-9396-10DCF9CC0240}" destId="{F335F62F-2521-4F83-8F08-E1DD912E80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F709AA-AEE5-41A9-8B5C-DCBF42BE63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601FA6DF-F206-49DD-89B7-9288547492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Combat</a:t>
          </a:r>
        </a:p>
      </dgm:t>
    </dgm:pt>
    <dgm:pt modelId="{58F46894-8D66-4B09-8A91-91CFCCF49E80}" type="parTrans" cxnId="{BBAC6F84-CA5E-4EF2-94E2-0DDAE3AD7296}">
      <dgm:prSet/>
      <dgm:spPr/>
      <dgm:t>
        <a:bodyPr/>
        <a:lstStyle/>
        <a:p>
          <a:endParaRPr lang="en-US" sz="2400"/>
        </a:p>
      </dgm:t>
    </dgm:pt>
    <dgm:pt modelId="{BBA2A22D-34D9-4940-883B-251F930C0CE7}" type="sibTrans" cxnId="{BBAC6F84-CA5E-4EF2-94E2-0DDAE3AD7296}">
      <dgm:prSet/>
      <dgm:spPr/>
      <dgm:t>
        <a:bodyPr/>
        <a:lstStyle/>
        <a:p>
          <a:endParaRPr lang="en-US" sz="2400"/>
        </a:p>
      </dgm:t>
    </dgm:pt>
    <dgm:pt modelId="{7BB20787-0B32-4A13-BDEC-D94E646D00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Combat Academic Integrity Concerns </a:t>
          </a:r>
        </a:p>
      </dgm:t>
    </dgm:pt>
    <dgm:pt modelId="{23A41716-18B2-48DF-85BC-D8490EBB401A}" type="parTrans" cxnId="{F0A63B54-F306-49FC-AA5F-DF3A4FAA9FCA}">
      <dgm:prSet/>
      <dgm:spPr/>
      <dgm:t>
        <a:bodyPr/>
        <a:lstStyle/>
        <a:p>
          <a:endParaRPr lang="en-US" sz="2400"/>
        </a:p>
      </dgm:t>
    </dgm:pt>
    <dgm:pt modelId="{A8C312BE-2658-46C3-A7F7-4C0E712522AD}" type="sibTrans" cxnId="{F0A63B54-F306-49FC-AA5F-DF3A4FAA9FCA}">
      <dgm:prSet/>
      <dgm:spPr/>
      <dgm:t>
        <a:bodyPr/>
        <a:lstStyle/>
        <a:p>
          <a:endParaRPr lang="en-US" sz="2400"/>
        </a:p>
      </dgm:t>
    </dgm:pt>
    <dgm:pt modelId="{3F33BC2E-7832-498E-812D-018397D5E3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Ask</a:t>
          </a:r>
        </a:p>
      </dgm:t>
    </dgm:pt>
    <dgm:pt modelId="{578D3FD6-8F1D-4F9B-A50E-4B3C3C75843C}" type="parTrans" cxnId="{5274BBE5-282F-480C-84CD-8F4ABDEE5B30}">
      <dgm:prSet/>
      <dgm:spPr/>
      <dgm:t>
        <a:bodyPr/>
        <a:lstStyle/>
        <a:p>
          <a:endParaRPr lang="en-US" sz="2400"/>
        </a:p>
      </dgm:t>
    </dgm:pt>
    <dgm:pt modelId="{8A0A740D-77C6-486D-B220-BD0A5F05D50A}" type="sibTrans" cxnId="{5274BBE5-282F-480C-84CD-8F4ABDEE5B30}">
      <dgm:prSet/>
      <dgm:spPr/>
      <dgm:t>
        <a:bodyPr/>
        <a:lstStyle/>
        <a:p>
          <a:endParaRPr lang="en-US" sz="2400"/>
        </a:p>
      </dgm:t>
    </dgm:pt>
    <dgm:pt modelId="{D98142C9-B44C-4C57-BD44-A929A06199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Ask students to explain their thinking</a:t>
          </a:r>
        </a:p>
      </dgm:t>
    </dgm:pt>
    <dgm:pt modelId="{AB36C901-BFDB-4506-8E5C-58C741E3E518}" type="parTrans" cxnId="{B6DE4B65-B4F4-4DCF-8EF4-A9E94BA746BD}">
      <dgm:prSet/>
      <dgm:spPr/>
      <dgm:t>
        <a:bodyPr/>
        <a:lstStyle/>
        <a:p>
          <a:endParaRPr lang="en-US" sz="2400"/>
        </a:p>
      </dgm:t>
    </dgm:pt>
    <dgm:pt modelId="{A0D10B83-CA27-419A-A636-E2602CA82729}" type="sibTrans" cxnId="{B6DE4B65-B4F4-4DCF-8EF4-A9E94BA746BD}">
      <dgm:prSet/>
      <dgm:spPr/>
      <dgm:t>
        <a:bodyPr/>
        <a:lstStyle/>
        <a:p>
          <a:endParaRPr lang="en-US" sz="2400"/>
        </a:p>
      </dgm:t>
    </dgm:pt>
    <dgm:pt modelId="{DAFB3DCD-422D-4303-A344-EEB7550D09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Consider</a:t>
          </a:r>
        </a:p>
      </dgm:t>
    </dgm:pt>
    <dgm:pt modelId="{73D0515D-A04E-4AC5-8257-AE23CC8E2EB9}" type="parTrans" cxnId="{0893E1CD-871C-4B47-A869-3BB4FC22098E}">
      <dgm:prSet/>
      <dgm:spPr/>
      <dgm:t>
        <a:bodyPr/>
        <a:lstStyle/>
        <a:p>
          <a:endParaRPr lang="en-US" sz="2400"/>
        </a:p>
      </dgm:t>
    </dgm:pt>
    <dgm:pt modelId="{A1C818CD-DC33-4159-915E-B5370F2331BC}" type="sibTrans" cxnId="{0893E1CD-871C-4B47-A869-3BB4FC22098E}">
      <dgm:prSet/>
      <dgm:spPr/>
      <dgm:t>
        <a:bodyPr/>
        <a:lstStyle/>
        <a:p>
          <a:endParaRPr lang="en-US" sz="2400"/>
        </a:p>
      </dgm:t>
    </dgm:pt>
    <dgm:pt modelId="{AE565F56-49F1-41CE-8260-43AB34951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Consider assessment type</a:t>
          </a:r>
        </a:p>
      </dgm:t>
    </dgm:pt>
    <dgm:pt modelId="{1AD6F615-EBF2-4721-89E6-3CDB8BF7C5F9}" type="parTrans" cxnId="{E3A2992A-880D-4267-B1C2-C4D37024D022}">
      <dgm:prSet/>
      <dgm:spPr/>
      <dgm:t>
        <a:bodyPr/>
        <a:lstStyle/>
        <a:p>
          <a:endParaRPr lang="en-US" sz="2400"/>
        </a:p>
      </dgm:t>
    </dgm:pt>
    <dgm:pt modelId="{15B5B960-F025-4F3B-9B19-4BB099991AF9}" type="sibTrans" cxnId="{E3A2992A-880D-4267-B1C2-C4D37024D022}">
      <dgm:prSet/>
      <dgm:spPr/>
      <dgm:t>
        <a:bodyPr/>
        <a:lstStyle/>
        <a:p>
          <a:endParaRPr lang="en-US" sz="2400"/>
        </a:p>
      </dgm:t>
    </dgm:pt>
    <dgm:pt modelId="{EEB3D6F0-ACBC-419B-8196-230568DEE6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Use</a:t>
          </a:r>
        </a:p>
      </dgm:t>
    </dgm:pt>
    <dgm:pt modelId="{700A8272-F671-4185-B5C8-92C212ADB508}" type="parTrans" cxnId="{356A62B8-5047-40D3-B9FC-0243672579A3}">
      <dgm:prSet/>
      <dgm:spPr/>
      <dgm:t>
        <a:bodyPr/>
        <a:lstStyle/>
        <a:p>
          <a:endParaRPr lang="en-US" sz="2400"/>
        </a:p>
      </dgm:t>
    </dgm:pt>
    <dgm:pt modelId="{BB860130-F5EA-4AF6-A410-F91960221873}" type="sibTrans" cxnId="{356A62B8-5047-40D3-B9FC-0243672579A3}">
      <dgm:prSet/>
      <dgm:spPr/>
      <dgm:t>
        <a:bodyPr/>
        <a:lstStyle/>
        <a:p>
          <a:endParaRPr lang="en-US" sz="2400"/>
        </a:p>
      </dgm:t>
    </dgm:pt>
    <dgm:pt modelId="{F4F9792C-15AD-4750-967D-F7A89F90B3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Use short answer items</a:t>
          </a:r>
        </a:p>
      </dgm:t>
    </dgm:pt>
    <dgm:pt modelId="{8FAA5B25-4A55-4961-8444-8BF049CE1214}" type="parTrans" cxnId="{FFB67E24-5FD1-4458-8C89-2B815364837C}">
      <dgm:prSet/>
      <dgm:spPr/>
      <dgm:t>
        <a:bodyPr/>
        <a:lstStyle/>
        <a:p>
          <a:endParaRPr lang="en-US" sz="2400"/>
        </a:p>
      </dgm:t>
    </dgm:pt>
    <dgm:pt modelId="{FAD388C6-7183-47A1-B216-970AF16BCEFF}" type="sibTrans" cxnId="{FFB67E24-5FD1-4458-8C89-2B815364837C}">
      <dgm:prSet/>
      <dgm:spPr/>
      <dgm:t>
        <a:bodyPr/>
        <a:lstStyle/>
        <a:p>
          <a:endParaRPr lang="en-US" sz="2400"/>
        </a:p>
      </dgm:t>
    </dgm:pt>
    <dgm:pt modelId="{AD3992BE-462E-49B2-824C-F6F36BB3FC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Implement</a:t>
          </a:r>
        </a:p>
      </dgm:t>
    </dgm:pt>
    <dgm:pt modelId="{F931040C-1949-4FB9-B339-9BB79F58447B}" type="parTrans" cxnId="{AADCB580-F4BE-4507-BBBA-E5C48B2537C2}">
      <dgm:prSet/>
      <dgm:spPr/>
      <dgm:t>
        <a:bodyPr/>
        <a:lstStyle/>
        <a:p>
          <a:endParaRPr lang="en-US" sz="2400"/>
        </a:p>
      </dgm:t>
    </dgm:pt>
    <dgm:pt modelId="{B7333E6F-EAF3-4931-8AB4-33D7BA0B189A}" type="sibTrans" cxnId="{AADCB580-F4BE-4507-BBBA-E5C48B2537C2}">
      <dgm:prSet/>
      <dgm:spPr/>
      <dgm:t>
        <a:bodyPr/>
        <a:lstStyle/>
        <a:p>
          <a:endParaRPr lang="en-US" sz="2400"/>
        </a:p>
      </dgm:t>
    </dgm:pt>
    <dgm:pt modelId="{AA9A3D9E-CA6C-4DD9-98F5-1D354263AF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Implement written work</a:t>
          </a:r>
        </a:p>
      </dgm:t>
    </dgm:pt>
    <dgm:pt modelId="{14DC19AD-678D-4E38-AC2F-493341D673E1}" type="parTrans" cxnId="{AF341955-46CC-4805-AF37-FE7B65D76DCB}">
      <dgm:prSet/>
      <dgm:spPr/>
      <dgm:t>
        <a:bodyPr/>
        <a:lstStyle/>
        <a:p>
          <a:endParaRPr lang="en-US" sz="2400"/>
        </a:p>
      </dgm:t>
    </dgm:pt>
    <dgm:pt modelId="{514AE003-6E2B-42B9-B2B7-16D27E261892}" type="sibTrans" cxnId="{AF341955-46CC-4805-AF37-FE7B65D76DCB}">
      <dgm:prSet/>
      <dgm:spPr/>
      <dgm:t>
        <a:bodyPr/>
        <a:lstStyle/>
        <a:p>
          <a:endParaRPr lang="en-US" sz="2400"/>
        </a:p>
      </dgm:t>
    </dgm:pt>
    <dgm:pt modelId="{E162BC4F-8CD6-4707-966B-3BCB85CF19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Use</a:t>
          </a:r>
        </a:p>
      </dgm:t>
    </dgm:pt>
    <dgm:pt modelId="{43A79E4F-CED1-4E4B-AB0A-B0D3E6A59985}" type="parTrans" cxnId="{1D806AD9-5BF4-4A02-BE6B-07E34891B098}">
      <dgm:prSet/>
      <dgm:spPr/>
      <dgm:t>
        <a:bodyPr/>
        <a:lstStyle/>
        <a:p>
          <a:endParaRPr lang="en-US" sz="2400"/>
        </a:p>
      </dgm:t>
    </dgm:pt>
    <dgm:pt modelId="{4E2FA22A-0A51-4395-9F01-0CA2B798FDDA}" type="sibTrans" cxnId="{1D806AD9-5BF4-4A02-BE6B-07E34891B098}">
      <dgm:prSet/>
      <dgm:spPr/>
      <dgm:t>
        <a:bodyPr/>
        <a:lstStyle/>
        <a:p>
          <a:endParaRPr lang="en-US" sz="2400"/>
        </a:p>
      </dgm:t>
    </dgm:pt>
    <dgm:pt modelId="{B76F297B-0E1B-41ED-AF83-477E9AB264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Use portfolio</a:t>
          </a:r>
        </a:p>
      </dgm:t>
    </dgm:pt>
    <dgm:pt modelId="{5BFDDCB1-314F-4452-B51B-2A011CC6D10B}" type="parTrans" cxnId="{BDE26507-18DD-406F-B025-902BB43F643A}">
      <dgm:prSet/>
      <dgm:spPr/>
      <dgm:t>
        <a:bodyPr/>
        <a:lstStyle/>
        <a:p>
          <a:endParaRPr lang="en-US" sz="2400"/>
        </a:p>
      </dgm:t>
    </dgm:pt>
    <dgm:pt modelId="{C7713166-F89B-42AA-A475-EA580AA272BF}" type="sibTrans" cxnId="{BDE26507-18DD-406F-B025-902BB43F643A}">
      <dgm:prSet/>
      <dgm:spPr/>
      <dgm:t>
        <a:bodyPr/>
        <a:lstStyle/>
        <a:p>
          <a:endParaRPr lang="en-US" sz="2400"/>
        </a:p>
      </dgm:t>
    </dgm:pt>
    <dgm:pt modelId="{80CDF8FD-1696-4DEC-8CF7-776C44988F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Ask</a:t>
          </a:r>
        </a:p>
      </dgm:t>
    </dgm:pt>
    <dgm:pt modelId="{C2C6CA32-239F-4723-BB42-0470FC9C0DA9}" type="parTrans" cxnId="{8752073B-6EF1-4F38-A4E3-DDAF3A3CE363}">
      <dgm:prSet/>
      <dgm:spPr/>
      <dgm:t>
        <a:bodyPr/>
        <a:lstStyle/>
        <a:p>
          <a:endParaRPr lang="en-US" sz="2400"/>
        </a:p>
      </dgm:t>
    </dgm:pt>
    <dgm:pt modelId="{8CFDBD6C-3A13-445E-B96B-32D0269DD6AD}" type="sibTrans" cxnId="{8752073B-6EF1-4F38-A4E3-DDAF3A3CE363}">
      <dgm:prSet/>
      <dgm:spPr/>
      <dgm:t>
        <a:bodyPr/>
        <a:lstStyle/>
        <a:p>
          <a:endParaRPr lang="en-US" sz="2400"/>
        </a:p>
      </dgm:t>
    </dgm:pt>
    <dgm:pt modelId="{CBC7F2E8-F2E0-49D5-9114-D4AC88A33B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Ask students to submit a recorded presentation</a:t>
          </a:r>
        </a:p>
      </dgm:t>
    </dgm:pt>
    <dgm:pt modelId="{F4C09ACB-E368-41E8-BEEC-3B570C27456B}" type="parTrans" cxnId="{026B4C80-1364-4A0E-BC80-6E12025E78F9}">
      <dgm:prSet/>
      <dgm:spPr/>
      <dgm:t>
        <a:bodyPr/>
        <a:lstStyle/>
        <a:p>
          <a:endParaRPr lang="en-US" sz="2400"/>
        </a:p>
      </dgm:t>
    </dgm:pt>
    <dgm:pt modelId="{F9D6A6AC-E545-476D-A84E-687C0C32C731}" type="sibTrans" cxnId="{026B4C80-1364-4A0E-BC80-6E12025E78F9}">
      <dgm:prSet/>
      <dgm:spPr/>
      <dgm:t>
        <a:bodyPr/>
        <a:lstStyle/>
        <a:p>
          <a:endParaRPr lang="en-US" sz="2400"/>
        </a:p>
      </dgm:t>
    </dgm:pt>
    <dgm:pt modelId="{9CF72639-6C23-4681-86FE-66EA582E1DF9}" type="pres">
      <dgm:prSet presAssocID="{84F709AA-AEE5-41A9-8B5C-DCBF42BE63A6}" presName="root" presStyleCnt="0">
        <dgm:presLayoutVars>
          <dgm:dir/>
          <dgm:resizeHandles val="exact"/>
        </dgm:presLayoutVars>
      </dgm:prSet>
      <dgm:spPr/>
    </dgm:pt>
    <dgm:pt modelId="{88812B98-12D5-4117-BBD5-793D720FD707}" type="pres">
      <dgm:prSet presAssocID="{601FA6DF-F206-49DD-89B7-928854749203}" presName="compNode" presStyleCnt="0"/>
      <dgm:spPr/>
    </dgm:pt>
    <dgm:pt modelId="{9A374C48-E7F8-4B3D-AA96-015A1A7B48B9}" type="pres">
      <dgm:prSet presAssocID="{601FA6DF-F206-49DD-89B7-928854749203}" presName="bgRect" presStyleLbl="bgShp" presStyleIdx="0" presStyleCnt="7"/>
      <dgm:spPr/>
    </dgm:pt>
    <dgm:pt modelId="{1BABDC36-666A-4FEC-8D0E-5EEEF30EBB1C}" type="pres">
      <dgm:prSet presAssocID="{601FA6DF-F206-49DD-89B7-92885474920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EBFA77E-7DA9-4BB7-A5CB-F9C637C5F870}" type="pres">
      <dgm:prSet presAssocID="{601FA6DF-F206-49DD-89B7-928854749203}" presName="spaceRect" presStyleCnt="0"/>
      <dgm:spPr/>
    </dgm:pt>
    <dgm:pt modelId="{D7772D17-8EE2-46EF-B72F-13BCF74D3D35}" type="pres">
      <dgm:prSet presAssocID="{601FA6DF-F206-49DD-89B7-928854749203}" presName="parTx" presStyleLbl="revTx" presStyleIdx="0" presStyleCnt="14">
        <dgm:presLayoutVars>
          <dgm:chMax val="0"/>
          <dgm:chPref val="0"/>
        </dgm:presLayoutVars>
      </dgm:prSet>
      <dgm:spPr/>
    </dgm:pt>
    <dgm:pt modelId="{2D986102-AAB3-4A75-A1C8-E320FF000FC1}" type="pres">
      <dgm:prSet presAssocID="{601FA6DF-F206-49DD-89B7-928854749203}" presName="desTx" presStyleLbl="revTx" presStyleIdx="1" presStyleCnt="14">
        <dgm:presLayoutVars/>
      </dgm:prSet>
      <dgm:spPr/>
    </dgm:pt>
    <dgm:pt modelId="{B2FB95A2-5F31-4B2F-82DB-9BA087DA2DF1}" type="pres">
      <dgm:prSet presAssocID="{BBA2A22D-34D9-4940-883B-251F930C0CE7}" presName="sibTrans" presStyleCnt="0"/>
      <dgm:spPr/>
    </dgm:pt>
    <dgm:pt modelId="{523FD0DD-C392-44FC-A1DA-147034C1D214}" type="pres">
      <dgm:prSet presAssocID="{3F33BC2E-7832-498E-812D-018397D5E319}" presName="compNode" presStyleCnt="0"/>
      <dgm:spPr/>
    </dgm:pt>
    <dgm:pt modelId="{A66DB7D2-703A-4C29-9E19-D5E9A59DD580}" type="pres">
      <dgm:prSet presAssocID="{3F33BC2E-7832-498E-812D-018397D5E319}" presName="bgRect" presStyleLbl="bgShp" presStyleIdx="1" presStyleCnt="7"/>
      <dgm:spPr/>
    </dgm:pt>
    <dgm:pt modelId="{53123332-BA06-4DA2-8FEE-4B025663212D}" type="pres">
      <dgm:prSet presAssocID="{3F33BC2E-7832-498E-812D-018397D5E31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BD2AE4D-C68F-4224-928A-1AB369298A00}" type="pres">
      <dgm:prSet presAssocID="{3F33BC2E-7832-498E-812D-018397D5E319}" presName="spaceRect" presStyleCnt="0"/>
      <dgm:spPr/>
    </dgm:pt>
    <dgm:pt modelId="{7542ADB0-C7BA-4862-9C2B-C7B7D8D2C8E0}" type="pres">
      <dgm:prSet presAssocID="{3F33BC2E-7832-498E-812D-018397D5E319}" presName="parTx" presStyleLbl="revTx" presStyleIdx="2" presStyleCnt="14">
        <dgm:presLayoutVars>
          <dgm:chMax val="0"/>
          <dgm:chPref val="0"/>
        </dgm:presLayoutVars>
      </dgm:prSet>
      <dgm:spPr/>
    </dgm:pt>
    <dgm:pt modelId="{4B56C514-A767-4A79-BD11-D341B4CC3E5F}" type="pres">
      <dgm:prSet presAssocID="{3F33BC2E-7832-498E-812D-018397D5E319}" presName="desTx" presStyleLbl="revTx" presStyleIdx="3" presStyleCnt="14">
        <dgm:presLayoutVars/>
      </dgm:prSet>
      <dgm:spPr/>
    </dgm:pt>
    <dgm:pt modelId="{A4D220BE-D147-4149-9CFC-44D26C4D7FEA}" type="pres">
      <dgm:prSet presAssocID="{8A0A740D-77C6-486D-B220-BD0A5F05D50A}" presName="sibTrans" presStyleCnt="0"/>
      <dgm:spPr/>
    </dgm:pt>
    <dgm:pt modelId="{E7DB0309-9F94-4425-8DAC-E6D97C715CC8}" type="pres">
      <dgm:prSet presAssocID="{DAFB3DCD-422D-4303-A344-EEB7550D09A3}" presName="compNode" presStyleCnt="0"/>
      <dgm:spPr/>
    </dgm:pt>
    <dgm:pt modelId="{78F98F07-0FB9-4BE1-A4F8-3CEA3978E599}" type="pres">
      <dgm:prSet presAssocID="{DAFB3DCD-422D-4303-A344-EEB7550D09A3}" presName="bgRect" presStyleLbl="bgShp" presStyleIdx="2" presStyleCnt="7"/>
      <dgm:spPr/>
    </dgm:pt>
    <dgm:pt modelId="{1824A019-2B9F-4664-A3FF-86F09D9E3BAE}" type="pres">
      <dgm:prSet presAssocID="{DAFB3DCD-422D-4303-A344-EEB7550D09A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36274A-314D-432C-800D-6E667FFD3952}" type="pres">
      <dgm:prSet presAssocID="{DAFB3DCD-422D-4303-A344-EEB7550D09A3}" presName="spaceRect" presStyleCnt="0"/>
      <dgm:spPr/>
    </dgm:pt>
    <dgm:pt modelId="{83536A05-32BD-4423-827C-475596D985DA}" type="pres">
      <dgm:prSet presAssocID="{DAFB3DCD-422D-4303-A344-EEB7550D09A3}" presName="parTx" presStyleLbl="revTx" presStyleIdx="4" presStyleCnt="14">
        <dgm:presLayoutVars>
          <dgm:chMax val="0"/>
          <dgm:chPref val="0"/>
        </dgm:presLayoutVars>
      </dgm:prSet>
      <dgm:spPr/>
    </dgm:pt>
    <dgm:pt modelId="{4F64A37C-30E3-4C8D-8166-7E689E3E1FC9}" type="pres">
      <dgm:prSet presAssocID="{DAFB3DCD-422D-4303-A344-EEB7550D09A3}" presName="desTx" presStyleLbl="revTx" presStyleIdx="5" presStyleCnt="14">
        <dgm:presLayoutVars/>
      </dgm:prSet>
      <dgm:spPr/>
    </dgm:pt>
    <dgm:pt modelId="{A918F424-F13C-42A8-9868-613D626BEF92}" type="pres">
      <dgm:prSet presAssocID="{A1C818CD-DC33-4159-915E-B5370F2331BC}" presName="sibTrans" presStyleCnt="0"/>
      <dgm:spPr/>
    </dgm:pt>
    <dgm:pt modelId="{37B06031-CFAC-4854-A639-F237DA56BFE4}" type="pres">
      <dgm:prSet presAssocID="{EEB3D6F0-ACBC-419B-8196-230568DEE687}" presName="compNode" presStyleCnt="0"/>
      <dgm:spPr/>
    </dgm:pt>
    <dgm:pt modelId="{D29B652F-CE22-408C-9CD7-8E7F4A5FA7C8}" type="pres">
      <dgm:prSet presAssocID="{EEB3D6F0-ACBC-419B-8196-230568DEE687}" presName="bgRect" presStyleLbl="bgShp" presStyleIdx="3" presStyleCnt="7"/>
      <dgm:spPr/>
    </dgm:pt>
    <dgm:pt modelId="{699356CA-D885-4E39-A5E9-BEF325B24626}" type="pres">
      <dgm:prSet presAssocID="{EEB3D6F0-ACBC-419B-8196-230568DEE68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AD464AF-1831-479B-9B32-E8E5826BFD29}" type="pres">
      <dgm:prSet presAssocID="{EEB3D6F0-ACBC-419B-8196-230568DEE687}" presName="spaceRect" presStyleCnt="0"/>
      <dgm:spPr/>
    </dgm:pt>
    <dgm:pt modelId="{C9E1A394-8D7F-4459-BA13-8629393C3A7F}" type="pres">
      <dgm:prSet presAssocID="{EEB3D6F0-ACBC-419B-8196-230568DEE687}" presName="parTx" presStyleLbl="revTx" presStyleIdx="6" presStyleCnt="14">
        <dgm:presLayoutVars>
          <dgm:chMax val="0"/>
          <dgm:chPref val="0"/>
        </dgm:presLayoutVars>
      </dgm:prSet>
      <dgm:spPr/>
    </dgm:pt>
    <dgm:pt modelId="{2DC027BA-B641-4FD7-916D-8154E5C6B47B}" type="pres">
      <dgm:prSet presAssocID="{EEB3D6F0-ACBC-419B-8196-230568DEE687}" presName="desTx" presStyleLbl="revTx" presStyleIdx="7" presStyleCnt="14">
        <dgm:presLayoutVars/>
      </dgm:prSet>
      <dgm:spPr/>
    </dgm:pt>
    <dgm:pt modelId="{FA21920C-320D-4E07-92A9-DC11799FC5AC}" type="pres">
      <dgm:prSet presAssocID="{BB860130-F5EA-4AF6-A410-F91960221873}" presName="sibTrans" presStyleCnt="0"/>
      <dgm:spPr/>
    </dgm:pt>
    <dgm:pt modelId="{D25AAA73-2387-4E5D-9768-8D1C63A00325}" type="pres">
      <dgm:prSet presAssocID="{AD3992BE-462E-49B2-824C-F6F36BB3FCDF}" presName="compNode" presStyleCnt="0"/>
      <dgm:spPr/>
    </dgm:pt>
    <dgm:pt modelId="{E818E2B8-5E5A-4EEB-B5D3-72C74CDE0536}" type="pres">
      <dgm:prSet presAssocID="{AD3992BE-462E-49B2-824C-F6F36BB3FCDF}" presName="bgRect" presStyleLbl="bgShp" presStyleIdx="4" presStyleCnt="7"/>
      <dgm:spPr/>
    </dgm:pt>
    <dgm:pt modelId="{ED5819A4-2D9C-409B-985E-D08C2353DCA8}" type="pres">
      <dgm:prSet presAssocID="{AD3992BE-462E-49B2-824C-F6F36BB3FCD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F7620FD-8B51-4FA9-86B1-9EB9E2F97C88}" type="pres">
      <dgm:prSet presAssocID="{AD3992BE-462E-49B2-824C-F6F36BB3FCDF}" presName="spaceRect" presStyleCnt="0"/>
      <dgm:spPr/>
    </dgm:pt>
    <dgm:pt modelId="{9F3B29AE-619C-4C90-899D-1135793CF65B}" type="pres">
      <dgm:prSet presAssocID="{AD3992BE-462E-49B2-824C-F6F36BB3FCDF}" presName="parTx" presStyleLbl="revTx" presStyleIdx="8" presStyleCnt="14">
        <dgm:presLayoutVars>
          <dgm:chMax val="0"/>
          <dgm:chPref val="0"/>
        </dgm:presLayoutVars>
      </dgm:prSet>
      <dgm:spPr/>
    </dgm:pt>
    <dgm:pt modelId="{6593FA64-EC11-43DD-9321-8DC9FF88A596}" type="pres">
      <dgm:prSet presAssocID="{AD3992BE-462E-49B2-824C-F6F36BB3FCDF}" presName="desTx" presStyleLbl="revTx" presStyleIdx="9" presStyleCnt="14">
        <dgm:presLayoutVars/>
      </dgm:prSet>
      <dgm:spPr/>
    </dgm:pt>
    <dgm:pt modelId="{65826F52-61B9-431E-BB79-4CC266BE02E8}" type="pres">
      <dgm:prSet presAssocID="{B7333E6F-EAF3-4931-8AB4-33D7BA0B189A}" presName="sibTrans" presStyleCnt="0"/>
      <dgm:spPr/>
    </dgm:pt>
    <dgm:pt modelId="{40A1C806-A840-4611-8C2A-57AC696E3870}" type="pres">
      <dgm:prSet presAssocID="{E162BC4F-8CD6-4707-966B-3BCB85CF19E8}" presName="compNode" presStyleCnt="0"/>
      <dgm:spPr/>
    </dgm:pt>
    <dgm:pt modelId="{62F5249F-B8A2-450C-95FF-FB838F9822D3}" type="pres">
      <dgm:prSet presAssocID="{E162BC4F-8CD6-4707-966B-3BCB85CF19E8}" presName="bgRect" presStyleLbl="bgShp" presStyleIdx="5" presStyleCnt="7"/>
      <dgm:spPr/>
    </dgm:pt>
    <dgm:pt modelId="{1CB16B09-47BD-4DA5-A219-B657CD9CD705}" type="pres">
      <dgm:prSet presAssocID="{E162BC4F-8CD6-4707-966B-3BCB85CF19E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B96015C-6051-42F9-8EB5-CE79C395083C}" type="pres">
      <dgm:prSet presAssocID="{E162BC4F-8CD6-4707-966B-3BCB85CF19E8}" presName="spaceRect" presStyleCnt="0"/>
      <dgm:spPr/>
    </dgm:pt>
    <dgm:pt modelId="{198514E6-6536-4DC3-A944-D61FBD0C0537}" type="pres">
      <dgm:prSet presAssocID="{E162BC4F-8CD6-4707-966B-3BCB85CF19E8}" presName="parTx" presStyleLbl="revTx" presStyleIdx="10" presStyleCnt="14">
        <dgm:presLayoutVars>
          <dgm:chMax val="0"/>
          <dgm:chPref val="0"/>
        </dgm:presLayoutVars>
      </dgm:prSet>
      <dgm:spPr/>
    </dgm:pt>
    <dgm:pt modelId="{E1BF9399-BE09-4CBE-9A55-8D7FC176A1CA}" type="pres">
      <dgm:prSet presAssocID="{E162BC4F-8CD6-4707-966B-3BCB85CF19E8}" presName="desTx" presStyleLbl="revTx" presStyleIdx="11" presStyleCnt="14">
        <dgm:presLayoutVars/>
      </dgm:prSet>
      <dgm:spPr/>
    </dgm:pt>
    <dgm:pt modelId="{6FADC207-D7DD-42A8-88F7-95D8F84749B6}" type="pres">
      <dgm:prSet presAssocID="{4E2FA22A-0A51-4395-9F01-0CA2B798FDDA}" presName="sibTrans" presStyleCnt="0"/>
      <dgm:spPr/>
    </dgm:pt>
    <dgm:pt modelId="{59B6856E-CEC3-44F3-BD07-5582F9F30E51}" type="pres">
      <dgm:prSet presAssocID="{80CDF8FD-1696-4DEC-8CF7-776C44988F5D}" presName="compNode" presStyleCnt="0"/>
      <dgm:spPr/>
    </dgm:pt>
    <dgm:pt modelId="{A03ABB6B-A46F-4738-A352-504DA6F161B6}" type="pres">
      <dgm:prSet presAssocID="{80CDF8FD-1696-4DEC-8CF7-776C44988F5D}" presName="bgRect" presStyleLbl="bgShp" presStyleIdx="6" presStyleCnt="7"/>
      <dgm:spPr/>
    </dgm:pt>
    <dgm:pt modelId="{19651A31-2C2A-484E-A669-80D4E618CCE9}" type="pres">
      <dgm:prSet presAssocID="{80CDF8FD-1696-4DEC-8CF7-776C44988F5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A4ABC59-EAE0-42B7-BE10-5CB79796A64A}" type="pres">
      <dgm:prSet presAssocID="{80CDF8FD-1696-4DEC-8CF7-776C44988F5D}" presName="spaceRect" presStyleCnt="0"/>
      <dgm:spPr/>
    </dgm:pt>
    <dgm:pt modelId="{95F95F8B-C9AD-4C12-AB75-AF15C2A0A0BD}" type="pres">
      <dgm:prSet presAssocID="{80CDF8FD-1696-4DEC-8CF7-776C44988F5D}" presName="parTx" presStyleLbl="revTx" presStyleIdx="12" presStyleCnt="14">
        <dgm:presLayoutVars>
          <dgm:chMax val="0"/>
          <dgm:chPref val="0"/>
        </dgm:presLayoutVars>
      </dgm:prSet>
      <dgm:spPr/>
    </dgm:pt>
    <dgm:pt modelId="{A2F3EBFE-8C1D-498F-B65D-95E968BF732B}" type="pres">
      <dgm:prSet presAssocID="{80CDF8FD-1696-4DEC-8CF7-776C44988F5D}" presName="desTx" presStyleLbl="revTx" presStyleIdx="13" presStyleCnt="14">
        <dgm:presLayoutVars/>
      </dgm:prSet>
      <dgm:spPr/>
    </dgm:pt>
  </dgm:ptLst>
  <dgm:cxnLst>
    <dgm:cxn modelId="{BDE26507-18DD-406F-B025-902BB43F643A}" srcId="{E162BC4F-8CD6-4707-966B-3BCB85CF19E8}" destId="{B76F297B-0E1B-41ED-AF83-477E9AB26499}" srcOrd="0" destOrd="0" parTransId="{5BFDDCB1-314F-4452-B51B-2A011CC6D10B}" sibTransId="{C7713166-F89B-42AA-A475-EA580AA272BF}"/>
    <dgm:cxn modelId="{2FF50817-9536-2C47-8D56-EA60E3FE48C4}" type="presOf" srcId="{AE565F56-49F1-41CE-8260-43AB34951560}" destId="{4F64A37C-30E3-4C8D-8166-7E689E3E1FC9}" srcOrd="0" destOrd="0" presId="urn:microsoft.com/office/officeart/2018/2/layout/IconVerticalSolidList"/>
    <dgm:cxn modelId="{FFB67E24-5FD1-4458-8C89-2B815364837C}" srcId="{EEB3D6F0-ACBC-419B-8196-230568DEE687}" destId="{F4F9792C-15AD-4750-967D-F7A89F90B3C5}" srcOrd="0" destOrd="0" parTransId="{8FAA5B25-4A55-4961-8444-8BF049CE1214}" sibTransId="{FAD388C6-7183-47A1-B216-970AF16BCEFF}"/>
    <dgm:cxn modelId="{E3A2992A-880D-4267-B1C2-C4D37024D022}" srcId="{DAFB3DCD-422D-4303-A344-EEB7550D09A3}" destId="{AE565F56-49F1-41CE-8260-43AB34951560}" srcOrd="0" destOrd="0" parTransId="{1AD6F615-EBF2-4721-89E6-3CDB8BF7C5F9}" sibTransId="{15B5B960-F025-4F3B-9B19-4BB099991AF9}"/>
    <dgm:cxn modelId="{821DD337-DD31-CC43-9161-1DC867466391}" type="presOf" srcId="{AD3992BE-462E-49B2-824C-F6F36BB3FCDF}" destId="{9F3B29AE-619C-4C90-899D-1135793CF65B}" srcOrd="0" destOrd="0" presId="urn:microsoft.com/office/officeart/2018/2/layout/IconVerticalSolidList"/>
    <dgm:cxn modelId="{8752073B-6EF1-4F38-A4E3-DDAF3A3CE363}" srcId="{84F709AA-AEE5-41A9-8B5C-DCBF42BE63A6}" destId="{80CDF8FD-1696-4DEC-8CF7-776C44988F5D}" srcOrd="6" destOrd="0" parTransId="{C2C6CA32-239F-4723-BB42-0470FC9C0DA9}" sibTransId="{8CFDBD6C-3A13-445E-B96B-32D0269DD6AD}"/>
    <dgm:cxn modelId="{22FB854E-A1C5-DA4B-A8A6-255E3AD50A4E}" type="presOf" srcId="{84F709AA-AEE5-41A9-8B5C-DCBF42BE63A6}" destId="{9CF72639-6C23-4681-86FE-66EA582E1DF9}" srcOrd="0" destOrd="0" presId="urn:microsoft.com/office/officeart/2018/2/layout/IconVerticalSolidList"/>
    <dgm:cxn modelId="{F0A63B54-F306-49FC-AA5F-DF3A4FAA9FCA}" srcId="{601FA6DF-F206-49DD-89B7-928854749203}" destId="{7BB20787-0B32-4A13-BDEC-D94E646D009C}" srcOrd="0" destOrd="0" parTransId="{23A41716-18B2-48DF-85BC-D8490EBB401A}" sibTransId="{A8C312BE-2658-46C3-A7F7-4C0E712522AD}"/>
    <dgm:cxn modelId="{AF341955-46CC-4805-AF37-FE7B65D76DCB}" srcId="{AD3992BE-462E-49B2-824C-F6F36BB3FCDF}" destId="{AA9A3D9E-CA6C-4DD9-98F5-1D354263AF54}" srcOrd="0" destOrd="0" parTransId="{14DC19AD-678D-4E38-AC2F-493341D673E1}" sibTransId="{514AE003-6E2B-42B9-B2B7-16D27E261892}"/>
    <dgm:cxn modelId="{B6DE4B65-B4F4-4DCF-8EF4-A9E94BA746BD}" srcId="{3F33BC2E-7832-498E-812D-018397D5E319}" destId="{D98142C9-B44C-4C57-BD44-A929A06199C3}" srcOrd="0" destOrd="0" parTransId="{AB36C901-BFDB-4506-8E5C-58C741E3E518}" sibTransId="{A0D10B83-CA27-419A-A636-E2602CA82729}"/>
    <dgm:cxn modelId="{83CB6671-FE25-7748-9581-0A4D2388888B}" type="presOf" srcId="{7BB20787-0B32-4A13-BDEC-D94E646D009C}" destId="{2D986102-AAB3-4A75-A1C8-E320FF000FC1}" srcOrd="0" destOrd="0" presId="urn:microsoft.com/office/officeart/2018/2/layout/IconVerticalSolidList"/>
    <dgm:cxn modelId="{52925674-80AC-D14E-82DD-2C4582A70890}" type="presOf" srcId="{AA9A3D9E-CA6C-4DD9-98F5-1D354263AF54}" destId="{6593FA64-EC11-43DD-9321-8DC9FF88A596}" srcOrd="0" destOrd="0" presId="urn:microsoft.com/office/officeart/2018/2/layout/IconVerticalSolidList"/>
    <dgm:cxn modelId="{6403B07E-6DCD-DF48-A5C3-ED149B5918E8}" type="presOf" srcId="{D98142C9-B44C-4C57-BD44-A929A06199C3}" destId="{4B56C514-A767-4A79-BD11-D341B4CC3E5F}" srcOrd="0" destOrd="0" presId="urn:microsoft.com/office/officeart/2018/2/layout/IconVerticalSolidList"/>
    <dgm:cxn modelId="{026B4C80-1364-4A0E-BC80-6E12025E78F9}" srcId="{80CDF8FD-1696-4DEC-8CF7-776C44988F5D}" destId="{CBC7F2E8-F2E0-49D5-9114-D4AC88A33BC5}" srcOrd="0" destOrd="0" parTransId="{F4C09ACB-E368-41E8-BEEC-3B570C27456B}" sibTransId="{F9D6A6AC-E545-476D-A84E-687C0C32C731}"/>
    <dgm:cxn modelId="{AADCB580-F4BE-4507-BBBA-E5C48B2537C2}" srcId="{84F709AA-AEE5-41A9-8B5C-DCBF42BE63A6}" destId="{AD3992BE-462E-49B2-824C-F6F36BB3FCDF}" srcOrd="4" destOrd="0" parTransId="{F931040C-1949-4FB9-B339-9BB79F58447B}" sibTransId="{B7333E6F-EAF3-4931-8AB4-33D7BA0B189A}"/>
    <dgm:cxn modelId="{BBAC6F84-CA5E-4EF2-94E2-0DDAE3AD7296}" srcId="{84F709AA-AEE5-41A9-8B5C-DCBF42BE63A6}" destId="{601FA6DF-F206-49DD-89B7-928854749203}" srcOrd="0" destOrd="0" parTransId="{58F46894-8D66-4B09-8A91-91CFCCF49E80}" sibTransId="{BBA2A22D-34D9-4940-883B-251F930C0CE7}"/>
    <dgm:cxn modelId="{E7603989-F043-AA4A-AB67-3EF5E1A2152E}" type="presOf" srcId="{80CDF8FD-1696-4DEC-8CF7-776C44988F5D}" destId="{95F95F8B-C9AD-4C12-AB75-AF15C2A0A0BD}" srcOrd="0" destOrd="0" presId="urn:microsoft.com/office/officeart/2018/2/layout/IconVerticalSolidList"/>
    <dgm:cxn modelId="{53470E92-C63D-B64C-BF35-CC2D01E29C7D}" type="presOf" srcId="{601FA6DF-F206-49DD-89B7-928854749203}" destId="{D7772D17-8EE2-46EF-B72F-13BCF74D3D35}" srcOrd="0" destOrd="0" presId="urn:microsoft.com/office/officeart/2018/2/layout/IconVerticalSolidList"/>
    <dgm:cxn modelId="{4D8A22A4-30ED-F749-8BA9-325E20D705A3}" type="presOf" srcId="{F4F9792C-15AD-4750-967D-F7A89F90B3C5}" destId="{2DC027BA-B641-4FD7-916D-8154E5C6B47B}" srcOrd="0" destOrd="0" presId="urn:microsoft.com/office/officeart/2018/2/layout/IconVerticalSolidList"/>
    <dgm:cxn modelId="{18DCEFAC-68F1-D848-ACC3-7763572E6697}" type="presOf" srcId="{CBC7F2E8-F2E0-49D5-9114-D4AC88A33BC5}" destId="{A2F3EBFE-8C1D-498F-B65D-95E968BF732B}" srcOrd="0" destOrd="0" presId="urn:microsoft.com/office/officeart/2018/2/layout/IconVerticalSolidList"/>
    <dgm:cxn modelId="{356A62B8-5047-40D3-B9FC-0243672579A3}" srcId="{84F709AA-AEE5-41A9-8B5C-DCBF42BE63A6}" destId="{EEB3D6F0-ACBC-419B-8196-230568DEE687}" srcOrd="3" destOrd="0" parTransId="{700A8272-F671-4185-B5C8-92C212ADB508}" sibTransId="{BB860130-F5EA-4AF6-A410-F91960221873}"/>
    <dgm:cxn modelId="{DC46C0C3-3B59-5943-90F9-59F643F1082B}" type="presOf" srcId="{DAFB3DCD-422D-4303-A344-EEB7550D09A3}" destId="{83536A05-32BD-4423-827C-475596D985DA}" srcOrd="0" destOrd="0" presId="urn:microsoft.com/office/officeart/2018/2/layout/IconVerticalSolidList"/>
    <dgm:cxn modelId="{0893E1CD-871C-4B47-A869-3BB4FC22098E}" srcId="{84F709AA-AEE5-41A9-8B5C-DCBF42BE63A6}" destId="{DAFB3DCD-422D-4303-A344-EEB7550D09A3}" srcOrd="2" destOrd="0" parTransId="{73D0515D-A04E-4AC5-8257-AE23CC8E2EB9}" sibTransId="{A1C818CD-DC33-4159-915E-B5370F2331BC}"/>
    <dgm:cxn modelId="{1D806AD9-5BF4-4A02-BE6B-07E34891B098}" srcId="{84F709AA-AEE5-41A9-8B5C-DCBF42BE63A6}" destId="{E162BC4F-8CD6-4707-966B-3BCB85CF19E8}" srcOrd="5" destOrd="0" parTransId="{43A79E4F-CED1-4E4B-AB0A-B0D3E6A59985}" sibTransId="{4E2FA22A-0A51-4395-9F01-0CA2B798FDDA}"/>
    <dgm:cxn modelId="{0A4E15DA-CD86-8247-9EF0-42E610D9F746}" type="presOf" srcId="{EEB3D6F0-ACBC-419B-8196-230568DEE687}" destId="{C9E1A394-8D7F-4459-BA13-8629393C3A7F}" srcOrd="0" destOrd="0" presId="urn:microsoft.com/office/officeart/2018/2/layout/IconVerticalSolidList"/>
    <dgm:cxn modelId="{5B1BC0DC-2AE7-0A44-92D0-492E04950D7C}" type="presOf" srcId="{B76F297B-0E1B-41ED-AF83-477E9AB26499}" destId="{E1BF9399-BE09-4CBE-9A55-8D7FC176A1CA}" srcOrd="0" destOrd="0" presId="urn:microsoft.com/office/officeart/2018/2/layout/IconVerticalSolidList"/>
    <dgm:cxn modelId="{55E3D8E4-8D6A-F946-98D1-37EDA400A52F}" type="presOf" srcId="{3F33BC2E-7832-498E-812D-018397D5E319}" destId="{7542ADB0-C7BA-4862-9C2B-C7B7D8D2C8E0}" srcOrd="0" destOrd="0" presId="urn:microsoft.com/office/officeart/2018/2/layout/IconVerticalSolidList"/>
    <dgm:cxn modelId="{5274BBE5-282F-480C-84CD-8F4ABDEE5B30}" srcId="{84F709AA-AEE5-41A9-8B5C-DCBF42BE63A6}" destId="{3F33BC2E-7832-498E-812D-018397D5E319}" srcOrd="1" destOrd="0" parTransId="{578D3FD6-8F1D-4F9B-A50E-4B3C3C75843C}" sibTransId="{8A0A740D-77C6-486D-B220-BD0A5F05D50A}"/>
    <dgm:cxn modelId="{636D45E6-4E43-B245-9033-50D791298575}" type="presOf" srcId="{E162BC4F-8CD6-4707-966B-3BCB85CF19E8}" destId="{198514E6-6536-4DC3-A944-D61FBD0C0537}" srcOrd="0" destOrd="0" presId="urn:microsoft.com/office/officeart/2018/2/layout/IconVerticalSolidList"/>
    <dgm:cxn modelId="{D2F22D9B-B445-834D-B86C-4D1F76BC8027}" type="presParOf" srcId="{9CF72639-6C23-4681-86FE-66EA582E1DF9}" destId="{88812B98-12D5-4117-BBD5-793D720FD707}" srcOrd="0" destOrd="0" presId="urn:microsoft.com/office/officeart/2018/2/layout/IconVerticalSolidList"/>
    <dgm:cxn modelId="{3F5D0FBE-5E7A-1E4E-92EA-C18187EDA1B9}" type="presParOf" srcId="{88812B98-12D5-4117-BBD5-793D720FD707}" destId="{9A374C48-E7F8-4B3D-AA96-015A1A7B48B9}" srcOrd="0" destOrd="0" presId="urn:microsoft.com/office/officeart/2018/2/layout/IconVerticalSolidList"/>
    <dgm:cxn modelId="{41612747-9F1B-6346-9C2E-1641559D8876}" type="presParOf" srcId="{88812B98-12D5-4117-BBD5-793D720FD707}" destId="{1BABDC36-666A-4FEC-8D0E-5EEEF30EBB1C}" srcOrd="1" destOrd="0" presId="urn:microsoft.com/office/officeart/2018/2/layout/IconVerticalSolidList"/>
    <dgm:cxn modelId="{6CC35261-822A-8441-935A-8D0A066F151B}" type="presParOf" srcId="{88812B98-12D5-4117-BBD5-793D720FD707}" destId="{3EBFA77E-7DA9-4BB7-A5CB-F9C637C5F870}" srcOrd="2" destOrd="0" presId="urn:microsoft.com/office/officeart/2018/2/layout/IconVerticalSolidList"/>
    <dgm:cxn modelId="{BA0487C8-090E-1F4C-A433-6C4E5CC37561}" type="presParOf" srcId="{88812B98-12D5-4117-BBD5-793D720FD707}" destId="{D7772D17-8EE2-46EF-B72F-13BCF74D3D35}" srcOrd="3" destOrd="0" presId="urn:microsoft.com/office/officeart/2018/2/layout/IconVerticalSolidList"/>
    <dgm:cxn modelId="{1ED9BF31-8944-784F-B893-4B9F288E6AA8}" type="presParOf" srcId="{88812B98-12D5-4117-BBD5-793D720FD707}" destId="{2D986102-AAB3-4A75-A1C8-E320FF000FC1}" srcOrd="4" destOrd="0" presId="urn:microsoft.com/office/officeart/2018/2/layout/IconVerticalSolidList"/>
    <dgm:cxn modelId="{B96523EB-2E7C-AF46-9E76-DB5FD6A2AA16}" type="presParOf" srcId="{9CF72639-6C23-4681-86FE-66EA582E1DF9}" destId="{B2FB95A2-5F31-4B2F-82DB-9BA087DA2DF1}" srcOrd="1" destOrd="0" presId="urn:microsoft.com/office/officeart/2018/2/layout/IconVerticalSolidList"/>
    <dgm:cxn modelId="{48BB111C-4962-6641-8D27-17FA9A57D6F2}" type="presParOf" srcId="{9CF72639-6C23-4681-86FE-66EA582E1DF9}" destId="{523FD0DD-C392-44FC-A1DA-147034C1D214}" srcOrd="2" destOrd="0" presId="urn:microsoft.com/office/officeart/2018/2/layout/IconVerticalSolidList"/>
    <dgm:cxn modelId="{081AE03A-4329-E54F-B5B5-382C2B8404D9}" type="presParOf" srcId="{523FD0DD-C392-44FC-A1DA-147034C1D214}" destId="{A66DB7D2-703A-4C29-9E19-D5E9A59DD580}" srcOrd="0" destOrd="0" presId="urn:microsoft.com/office/officeart/2018/2/layout/IconVerticalSolidList"/>
    <dgm:cxn modelId="{F5950E1B-EB6E-D148-A336-6D2B0D18EB93}" type="presParOf" srcId="{523FD0DD-C392-44FC-A1DA-147034C1D214}" destId="{53123332-BA06-4DA2-8FEE-4B025663212D}" srcOrd="1" destOrd="0" presId="urn:microsoft.com/office/officeart/2018/2/layout/IconVerticalSolidList"/>
    <dgm:cxn modelId="{6801C46D-FB16-664A-B1B0-604E4A3E5C02}" type="presParOf" srcId="{523FD0DD-C392-44FC-A1DA-147034C1D214}" destId="{5BD2AE4D-C68F-4224-928A-1AB369298A00}" srcOrd="2" destOrd="0" presId="urn:microsoft.com/office/officeart/2018/2/layout/IconVerticalSolidList"/>
    <dgm:cxn modelId="{B89C7DDF-1152-9045-966B-B2DF9B0CD523}" type="presParOf" srcId="{523FD0DD-C392-44FC-A1DA-147034C1D214}" destId="{7542ADB0-C7BA-4862-9C2B-C7B7D8D2C8E0}" srcOrd="3" destOrd="0" presId="urn:microsoft.com/office/officeart/2018/2/layout/IconVerticalSolidList"/>
    <dgm:cxn modelId="{28924EA2-9B30-504C-90C0-684952E52011}" type="presParOf" srcId="{523FD0DD-C392-44FC-A1DA-147034C1D214}" destId="{4B56C514-A767-4A79-BD11-D341B4CC3E5F}" srcOrd="4" destOrd="0" presId="urn:microsoft.com/office/officeart/2018/2/layout/IconVerticalSolidList"/>
    <dgm:cxn modelId="{1261DC4C-2B39-4D41-A17C-CE1F9A06C1D6}" type="presParOf" srcId="{9CF72639-6C23-4681-86FE-66EA582E1DF9}" destId="{A4D220BE-D147-4149-9CFC-44D26C4D7FEA}" srcOrd="3" destOrd="0" presId="urn:microsoft.com/office/officeart/2018/2/layout/IconVerticalSolidList"/>
    <dgm:cxn modelId="{45C0457D-6975-434E-95C9-0C5803A628F9}" type="presParOf" srcId="{9CF72639-6C23-4681-86FE-66EA582E1DF9}" destId="{E7DB0309-9F94-4425-8DAC-E6D97C715CC8}" srcOrd="4" destOrd="0" presId="urn:microsoft.com/office/officeart/2018/2/layout/IconVerticalSolidList"/>
    <dgm:cxn modelId="{A27087D7-9D3C-2D4D-A237-9CB4BE09A054}" type="presParOf" srcId="{E7DB0309-9F94-4425-8DAC-E6D97C715CC8}" destId="{78F98F07-0FB9-4BE1-A4F8-3CEA3978E599}" srcOrd="0" destOrd="0" presId="urn:microsoft.com/office/officeart/2018/2/layout/IconVerticalSolidList"/>
    <dgm:cxn modelId="{101264A3-7A12-4146-A407-EBEC87E89A22}" type="presParOf" srcId="{E7DB0309-9F94-4425-8DAC-E6D97C715CC8}" destId="{1824A019-2B9F-4664-A3FF-86F09D9E3BAE}" srcOrd="1" destOrd="0" presId="urn:microsoft.com/office/officeart/2018/2/layout/IconVerticalSolidList"/>
    <dgm:cxn modelId="{8C71966D-4FEE-6F4F-9450-DA098F099F93}" type="presParOf" srcId="{E7DB0309-9F94-4425-8DAC-E6D97C715CC8}" destId="{6136274A-314D-432C-800D-6E667FFD3952}" srcOrd="2" destOrd="0" presId="urn:microsoft.com/office/officeart/2018/2/layout/IconVerticalSolidList"/>
    <dgm:cxn modelId="{B6E699DE-6F77-4D4A-805D-71EDC0090AA3}" type="presParOf" srcId="{E7DB0309-9F94-4425-8DAC-E6D97C715CC8}" destId="{83536A05-32BD-4423-827C-475596D985DA}" srcOrd="3" destOrd="0" presId="urn:microsoft.com/office/officeart/2018/2/layout/IconVerticalSolidList"/>
    <dgm:cxn modelId="{2003B63B-01A8-6542-AE4B-7104231F3A01}" type="presParOf" srcId="{E7DB0309-9F94-4425-8DAC-E6D97C715CC8}" destId="{4F64A37C-30E3-4C8D-8166-7E689E3E1FC9}" srcOrd="4" destOrd="0" presId="urn:microsoft.com/office/officeart/2018/2/layout/IconVerticalSolidList"/>
    <dgm:cxn modelId="{47BDDE2C-C873-C34E-A78A-8445EE9DC7C4}" type="presParOf" srcId="{9CF72639-6C23-4681-86FE-66EA582E1DF9}" destId="{A918F424-F13C-42A8-9868-613D626BEF92}" srcOrd="5" destOrd="0" presId="urn:microsoft.com/office/officeart/2018/2/layout/IconVerticalSolidList"/>
    <dgm:cxn modelId="{A424AD35-D598-B44B-9F96-E21FBB19F243}" type="presParOf" srcId="{9CF72639-6C23-4681-86FE-66EA582E1DF9}" destId="{37B06031-CFAC-4854-A639-F237DA56BFE4}" srcOrd="6" destOrd="0" presId="urn:microsoft.com/office/officeart/2018/2/layout/IconVerticalSolidList"/>
    <dgm:cxn modelId="{39A90F0E-1CD0-2F41-9FFD-56C84504BC19}" type="presParOf" srcId="{37B06031-CFAC-4854-A639-F237DA56BFE4}" destId="{D29B652F-CE22-408C-9CD7-8E7F4A5FA7C8}" srcOrd="0" destOrd="0" presId="urn:microsoft.com/office/officeart/2018/2/layout/IconVerticalSolidList"/>
    <dgm:cxn modelId="{BCF66374-0156-1A4F-B47C-0FA63B7ED469}" type="presParOf" srcId="{37B06031-CFAC-4854-A639-F237DA56BFE4}" destId="{699356CA-D885-4E39-A5E9-BEF325B24626}" srcOrd="1" destOrd="0" presId="urn:microsoft.com/office/officeart/2018/2/layout/IconVerticalSolidList"/>
    <dgm:cxn modelId="{23F7F19F-C9D4-5341-A583-9D27C11461F8}" type="presParOf" srcId="{37B06031-CFAC-4854-A639-F237DA56BFE4}" destId="{7AD464AF-1831-479B-9B32-E8E5826BFD29}" srcOrd="2" destOrd="0" presId="urn:microsoft.com/office/officeart/2018/2/layout/IconVerticalSolidList"/>
    <dgm:cxn modelId="{574F5025-BCA4-2546-8CB8-67432D5CE8F2}" type="presParOf" srcId="{37B06031-CFAC-4854-A639-F237DA56BFE4}" destId="{C9E1A394-8D7F-4459-BA13-8629393C3A7F}" srcOrd="3" destOrd="0" presId="urn:microsoft.com/office/officeart/2018/2/layout/IconVerticalSolidList"/>
    <dgm:cxn modelId="{5D8E3BE8-6B11-3041-8AB3-6ACF6C90011D}" type="presParOf" srcId="{37B06031-CFAC-4854-A639-F237DA56BFE4}" destId="{2DC027BA-B641-4FD7-916D-8154E5C6B47B}" srcOrd="4" destOrd="0" presId="urn:microsoft.com/office/officeart/2018/2/layout/IconVerticalSolidList"/>
    <dgm:cxn modelId="{0AF72508-CF5C-554E-AA4A-4FF104EDB6FD}" type="presParOf" srcId="{9CF72639-6C23-4681-86FE-66EA582E1DF9}" destId="{FA21920C-320D-4E07-92A9-DC11799FC5AC}" srcOrd="7" destOrd="0" presId="urn:microsoft.com/office/officeart/2018/2/layout/IconVerticalSolidList"/>
    <dgm:cxn modelId="{8DDD71F7-AB39-3240-A777-45B03014A0A7}" type="presParOf" srcId="{9CF72639-6C23-4681-86FE-66EA582E1DF9}" destId="{D25AAA73-2387-4E5D-9768-8D1C63A00325}" srcOrd="8" destOrd="0" presId="urn:microsoft.com/office/officeart/2018/2/layout/IconVerticalSolidList"/>
    <dgm:cxn modelId="{06007193-B832-E346-B104-0B8F65219D3F}" type="presParOf" srcId="{D25AAA73-2387-4E5D-9768-8D1C63A00325}" destId="{E818E2B8-5E5A-4EEB-B5D3-72C74CDE0536}" srcOrd="0" destOrd="0" presId="urn:microsoft.com/office/officeart/2018/2/layout/IconVerticalSolidList"/>
    <dgm:cxn modelId="{8E740484-A5CC-6F43-A4CC-FE109FF24626}" type="presParOf" srcId="{D25AAA73-2387-4E5D-9768-8D1C63A00325}" destId="{ED5819A4-2D9C-409B-985E-D08C2353DCA8}" srcOrd="1" destOrd="0" presId="urn:microsoft.com/office/officeart/2018/2/layout/IconVerticalSolidList"/>
    <dgm:cxn modelId="{E9196D48-4E4D-C34E-B371-966721952209}" type="presParOf" srcId="{D25AAA73-2387-4E5D-9768-8D1C63A00325}" destId="{0F7620FD-8B51-4FA9-86B1-9EB9E2F97C88}" srcOrd="2" destOrd="0" presId="urn:microsoft.com/office/officeart/2018/2/layout/IconVerticalSolidList"/>
    <dgm:cxn modelId="{B785800A-2839-E546-99F2-68EB9E4F666B}" type="presParOf" srcId="{D25AAA73-2387-4E5D-9768-8D1C63A00325}" destId="{9F3B29AE-619C-4C90-899D-1135793CF65B}" srcOrd="3" destOrd="0" presId="urn:microsoft.com/office/officeart/2018/2/layout/IconVerticalSolidList"/>
    <dgm:cxn modelId="{FAB8EC07-8581-E14E-A570-34D9758CD23B}" type="presParOf" srcId="{D25AAA73-2387-4E5D-9768-8D1C63A00325}" destId="{6593FA64-EC11-43DD-9321-8DC9FF88A596}" srcOrd="4" destOrd="0" presId="urn:microsoft.com/office/officeart/2018/2/layout/IconVerticalSolidList"/>
    <dgm:cxn modelId="{E807D4EE-46D4-EA4F-9F38-19DAC8D15506}" type="presParOf" srcId="{9CF72639-6C23-4681-86FE-66EA582E1DF9}" destId="{65826F52-61B9-431E-BB79-4CC266BE02E8}" srcOrd="9" destOrd="0" presId="urn:microsoft.com/office/officeart/2018/2/layout/IconVerticalSolidList"/>
    <dgm:cxn modelId="{E4EFE4EC-C675-5A43-8681-77A6EA35C336}" type="presParOf" srcId="{9CF72639-6C23-4681-86FE-66EA582E1DF9}" destId="{40A1C806-A840-4611-8C2A-57AC696E3870}" srcOrd="10" destOrd="0" presId="urn:microsoft.com/office/officeart/2018/2/layout/IconVerticalSolidList"/>
    <dgm:cxn modelId="{3351860A-A9FC-C64A-A7C1-E82A3EE1FA87}" type="presParOf" srcId="{40A1C806-A840-4611-8C2A-57AC696E3870}" destId="{62F5249F-B8A2-450C-95FF-FB838F9822D3}" srcOrd="0" destOrd="0" presId="urn:microsoft.com/office/officeart/2018/2/layout/IconVerticalSolidList"/>
    <dgm:cxn modelId="{189E9D68-28BD-AF4F-B7FC-B4F37F4BC770}" type="presParOf" srcId="{40A1C806-A840-4611-8C2A-57AC696E3870}" destId="{1CB16B09-47BD-4DA5-A219-B657CD9CD705}" srcOrd="1" destOrd="0" presId="urn:microsoft.com/office/officeart/2018/2/layout/IconVerticalSolidList"/>
    <dgm:cxn modelId="{02A45AD7-980B-7147-98DB-EEBDF4B4462D}" type="presParOf" srcId="{40A1C806-A840-4611-8C2A-57AC696E3870}" destId="{2B96015C-6051-42F9-8EB5-CE79C395083C}" srcOrd="2" destOrd="0" presId="urn:microsoft.com/office/officeart/2018/2/layout/IconVerticalSolidList"/>
    <dgm:cxn modelId="{E00AF4B4-0D3B-F44A-8649-4079007BF45B}" type="presParOf" srcId="{40A1C806-A840-4611-8C2A-57AC696E3870}" destId="{198514E6-6536-4DC3-A944-D61FBD0C0537}" srcOrd="3" destOrd="0" presId="urn:microsoft.com/office/officeart/2018/2/layout/IconVerticalSolidList"/>
    <dgm:cxn modelId="{800F5D98-346D-BA48-9B30-B6F5D1960A74}" type="presParOf" srcId="{40A1C806-A840-4611-8C2A-57AC696E3870}" destId="{E1BF9399-BE09-4CBE-9A55-8D7FC176A1CA}" srcOrd="4" destOrd="0" presId="urn:microsoft.com/office/officeart/2018/2/layout/IconVerticalSolidList"/>
    <dgm:cxn modelId="{FA62E1CD-9AB0-1649-B0F8-6B194522F600}" type="presParOf" srcId="{9CF72639-6C23-4681-86FE-66EA582E1DF9}" destId="{6FADC207-D7DD-42A8-88F7-95D8F84749B6}" srcOrd="11" destOrd="0" presId="urn:microsoft.com/office/officeart/2018/2/layout/IconVerticalSolidList"/>
    <dgm:cxn modelId="{76A0B411-DE9E-E740-BFAC-E9C2B20E8766}" type="presParOf" srcId="{9CF72639-6C23-4681-86FE-66EA582E1DF9}" destId="{59B6856E-CEC3-44F3-BD07-5582F9F30E51}" srcOrd="12" destOrd="0" presId="urn:microsoft.com/office/officeart/2018/2/layout/IconVerticalSolidList"/>
    <dgm:cxn modelId="{4D5645F9-A136-7249-915E-CBC842477B1A}" type="presParOf" srcId="{59B6856E-CEC3-44F3-BD07-5582F9F30E51}" destId="{A03ABB6B-A46F-4738-A352-504DA6F161B6}" srcOrd="0" destOrd="0" presId="urn:microsoft.com/office/officeart/2018/2/layout/IconVerticalSolidList"/>
    <dgm:cxn modelId="{9C6D5CC0-03E1-034F-BFC3-5AD691356E19}" type="presParOf" srcId="{59B6856E-CEC3-44F3-BD07-5582F9F30E51}" destId="{19651A31-2C2A-484E-A669-80D4E618CCE9}" srcOrd="1" destOrd="0" presId="urn:microsoft.com/office/officeart/2018/2/layout/IconVerticalSolidList"/>
    <dgm:cxn modelId="{8B50FD57-CB33-D040-B13E-4092E628D910}" type="presParOf" srcId="{59B6856E-CEC3-44F3-BD07-5582F9F30E51}" destId="{2A4ABC59-EAE0-42B7-BE10-5CB79796A64A}" srcOrd="2" destOrd="0" presId="urn:microsoft.com/office/officeart/2018/2/layout/IconVerticalSolidList"/>
    <dgm:cxn modelId="{1F3E9459-35BB-4543-9A87-23C5EF8A040D}" type="presParOf" srcId="{59B6856E-CEC3-44F3-BD07-5582F9F30E51}" destId="{95F95F8B-C9AD-4C12-AB75-AF15C2A0A0BD}" srcOrd="3" destOrd="0" presId="urn:microsoft.com/office/officeart/2018/2/layout/IconVerticalSolidList"/>
    <dgm:cxn modelId="{D1E6C9EF-1B4D-6C45-9176-57F50C02E699}" type="presParOf" srcId="{59B6856E-CEC3-44F3-BD07-5582F9F30E51}" destId="{A2F3EBFE-8C1D-498F-B65D-95E968BF732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58272B-9457-47BF-8EBA-D65149F01D7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B468843-548E-46E3-96A8-6E8800FF9EA2}">
      <dgm:prSet/>
      <dgm:spPr/>
      <dgm:t>
        <a:bodyPr/>
        <a:lstStyle/>
        <a:p>
          <a:r>
            <a:rPr lang="en-US"/>
            <a:t>Eliminates test anxiety</a:t>
          </a:r>
        </a:p>
      </dgm:t>
    </dgm:pt>
    <dgm:pt modelId="{1B16C96D-A767-4E03-8F98-9F3EEE916D73}" type="parTrans" cxnId="{6A686EB1-1AAB-47FC-B996-3C89293B6BD9}">
      <dgm:prSet/>
      <dgm:spPr/>
      <dgm:t>
        <a:bodyPr/>
        <a:lstStyle/>
        <a:p>
          <a:endParaRPr lang="en-US"/>
        </a:p>
      </dgm:t>
    </dgm:pt>
    <dgm:pt modelId="{99FCF1C2-B558-43DC-B70A-53A8E17AB32A}" type="sibTrans" cxnId="{6A686EB1-1AAB-47FC-B996-3C89293B6BD9}">
      <dgm:prSet/>
      <dgm:spPr/>
      <dgm:t>
        <a:bodyPr/>
        <a:lstStyle/>
        <a:p>
          <a:endParaRPr lang="en-US"/>
        </a:p>
      </dgm:t>
    </dgm:pt>
    <dgm:pt modelId="{FC33F382-D229-4419-9DC9-437EA2FB13F1}">
      <dgm:prSet/>
      <dgm:spPr/>
      <dgm:t>
        <a:bodyPr/>
        <a:lstStyle/>
        <a:p>
          <a:r>
            <a:rPr lang="en-US"/>
            <a:t>Utilize higher order thinking skills</a:t>
          </a:r>
        </a:p>
      </dgm:t>
    </dgm:pt>
    <dgm:pt modelId="{BECCD9BB-00FB-413C-9191-C791996853B4}" type="parTrans" cxnId="{2EF68AB0-3ACF-4B1B-83F6-DB1360E362D5}">
      <dgm:prSet/>
      <dgm:spPr/>
      <dgm:t>
        <a:bodyPr/>
        <a:lstStyle/>
        <a:p>
          <a:endParaRPr lang="en-US"/>
        </a:p>
      </dgm:t>
    </dgm:pt>
    <dgm:pt modelId="{64701FCE-4EC2-4A61-90D8-A5D7CD89D02C}" type="sibTrans" cxnId="{2EF68AB0-3ACF-4B1B-83F6-DB1360E362D5}">
      <dgm:prSet/>
      <dgm:spPr/>
      <dgm:t>
        <a:bodyPr/>
        <a:lstStyle/>
        <a:p>
          <a:endParaRPr lang="en-US"/>
        </a:p>
      </dgm:t>
    </dgm:pt>
    <dgm:pt modelId="{7517997A-85A0-41EF-BE9B-225381276D93}">
      <dgm:prSet/>
      <dgm:spPr/>
      <dgm:t>
        <a:bodyPr/>
        <a:lstStyle/>
        <a:p>
          <a:r>
            <a:rPr lang="en-US"/>
            <a:t>Direct tie to objectives and outcomes</a:t>
          </a:r>
        </a:p>
      </dgm:t>
    </dgm:pt>
    <dgm:pt modelId="{F2090C3A-DDDA-4B70-8D1D-53961841BA2B}" type="parTrans" cxnId="{2358DF65-6B4F-4282-9734-D6FCF8D592C7}">
      <dgm:prSet/>
      <dgm:spPr/>
      <dgm:t>
        <a:bodyPr/>
        <a:lstStyle/>
        <a:p>
          <a:endParaRPr lang="en-US"/>
        </a:p>
      </dgm:t>
    </dgm:pt>
    <dgm:pt modelId="{04DE1A57-6CF6-4D3B-B82F-08E4AAAC4B42}" type="sibTrans" cxnId="{2358DF65-6B4F-4282-9734-D6FCF8D592C7}">
      <dgm:prSet/>
      <dgm:spPr/>
      <dgm:t>
        <a:bodyPr/>
        <a:lstStyle/>
        <a:p>
          <a:endParaRPr lang="en-US"/>
        </a:p>
      </dgm:t>
    </dgm:pt>
    <dgm:pt modelId="{4374295A-5746-C041-BC58-977DF421A3F6}" type="pres">
      <dgm:prSet presAssocID="{0758272B-9457-47BF-8EBA-D65149F01D7D}" presName="vert0" presStyleCnt="0">
        <dgm:presLayoutVars>
          <dgm:dir/>
          <dgm:animOne val="branch"/>
          <dgm:animLvl val="lvl"/>
        </dgm:presLayoutVars>
      </dgm:prSet>
      <dgm:spPr/>
    </dgm:pt>
    <dgm:pt modelId="{F34716C8-6D98-9042-8F1D-76752EDE3B9A}" type="pres">
      <dgm:prSet presAssocID="{6B468843-548E-46E3-96A8-6E8800FF9EA2}" presName="thickLine" presStyleLbl="alignNode1" presStyleIdx="0" presStyleCnt="3"/>
      <dgm:spPr/>
    </dgm:pt>
    <dgm:pt modelId="{C60EFF72-525B-0940-9726-A3470CE002A1}" type="pres">
      <dgm:prSet presAssocID="{6B468843-548E-46E3-96A8-6E8800FF9EA2}" presName="horz1" presStyleCnt="0"/>
      <dgm:spPr/>
    </dgm:pt>
    <dgm:pt modelId="{03C6E88D-18EE-BC48-905E-0B8EB78AC248}" type="pres">
      <dgm:prSet presAssocID="{6B468843-548E-46E3-96A8-6E8800FF9EA2}" presName="tx1" presStyleLbl="revTx" presStyleIdx="0" presStyleCnt="3"/>
      <dgm:spPr/>
    </dgm:pt>
    <dgm:pt modelId="{C3C460BA-0E31-0341-BBC0-FAE4063E4CFF}" type="pres">
      <dgm:prSet presAssocID="{6B468843-548E-46E3-96A8-6E8800FF9EA2}" presName="vert1" presStyleCnt="0"/>
      <dgm:spPr/>
    </dgm:pt>
    <dgm:pt modelId="{F0BD4CC1-B8B0-2B45-85E2-386B1D0DE9FA}" type="pres">
      <dgm:prSet presAssocID="{FC33F382-D229-4419-9DC9-437EA2FB13F1}" presName="thickLine" presStyleLbl="alignNode1" presStyleIdx="1" presStyleCnt="3"/>
      <dgm:spPr/>
    </dgm:pt>
    <dgm:pt modelId="{DDF565AC-DB9F-C64F-A9C6-9F0464F7973D}" type="pres">
      <dgm:prSet presAssocID="{FC33F382-D229-4419-9DC9-437EA2FB13F1}" presName="horz1" presStyleCnt="0"/>
      <dgm:spPr/>
    </dgm:pt>
    <dgm:pt modelId="{640AEB7C-B735-FA47-AB4D-B7B0605ADBF6}" type="pres">
      <dgm:prSet presAssocID="{FC33F382-D229-4419-9DC9-437EA2FB13F1}" presName="tx1" presStyleLbl="revTx" presStyleIdx="1" presStyleCnt="3"/>
      <dgm:spPr/>
    </dgm:pt>
    <dgm:pt modelId="{2B8D0333-341B-B541-9BB2-3F95E58DC9FE}" type="pres">
      <dgm:prSet presAssocID="{FC33F382-D229-4419-9DC9-437EA2FB13F1}" presName="vert1" presStyleCnt="0"/>
      <dgm:spPr/>
    </dgm:pt>
    <dgm:pt modelId="{603E3EAF-A1F7-1945-83CA-AF2062C20E43}" type="pres">
      <dgm:prSet presAssocID="{7517997A-85A0-41EF-BE9B-225381276D93}" presName="thickLine" presStyleLbl="alignNode1" presStyleIdx="2" presStyleCnt="3"/>
      <dgm:spPr/>
    </dgm:pt>
    <dgm:pt modelId="{09B09830-B7B0-9B44-A324-E1ACE2648D1C}" type="pres">
      <dgm:prSet presAssocID="{7517997A-85A0-41EF-BE9B-225381276D93}" presName="horz1" presStyleCnt="0"/>
      <dgm:spPr/>
    </dgm:pt>
    <dgm:pt modelId="{344BE3A1-EC74-D247-B651-CB6875799BED}" type="pres">
      <dgm:prSet presAssocID="{7517997A-85A0-41EF-BE9B-225381276D93}" presName="tx1" presStyleLbl="revTx" presStyleIdx="2" presStyleCnt="3"/>
      <dgm:spPr/>
    </dgm:pt>
    <dgm:pt modelId="{1C83EB59-DAD9-E94C-B5C3-F948E5CBCE8F}" type="pres">
      <dgm:prSet presAssocID="{7517997A-85A0-41EF-BE9B-225381276D93}" presName="vert1" presStyleCnt="0"/>
      <dgm:spPr/>
    </dgm:pt>
  </dgm:ptLst>
  <dgm:cxnLst>
    <dgm:cxn modelId="{A750781C-465A-6245-825B-CD81CF5C4EA7}" type="presOf" srcId="{7517997A-85A0-41EF-BE9B-225381276D93}" destId="{344BE3A1-EC74-D247-B651-CB6875799BED}" srcOrd="0" destOrd="0" presId="urn:microsoft.com/office/officeart/2008/layout/LinedList"/>
    <dgm:cxn modelId="{F44DCD5C-4DFF-A84B-980A-BC0A8ADB9C38}" type="presOf" srcId="{FC33F382-D229-4419-9DC9-437EA2FB13F1}" destId="{640AEB7C-B735-FA47-AB4D-B7B0605ADBF6}" srcOrd="0" destOrd="0" presId="urn:microsoft.com/office/officeart/2008/layout/LinedList"/>
    <dgm:cxn modelId="{2358DF65-6B4F-4282-9734-D6FCF8D592C7}" srcId="{0758272B-9457-47BF-8EBA-D65149F01D7D}" destId="{7517997A-85A0-41EF-BE9B-225381276D93}" srcOrd="2" destOrd="0" parTransId="{F2090C3A-DDDA-4B70-8D1D-53961841BA2B}" sibTransId="{04DE1A57-6CF6-4D3B-B82F-08E4AAAC4B42}"/>
    <dgm:cxn modelId="{C388C667-8DAD-7F4A-8BB0-5CD0C9413F14}" type="presOf" srcId="{6B468843-548E-46E3-96A8-6E8800FF9EA2}" destId="{03C6E88D-18EE-BC48-905E-0B8EB78AC248}" srcOrd="0" destOrd="0" presId="urn:microsoft.com/office/officeart/2008/layout/LinedList"/>
    <dgm:cxn modelId="{2EF68AB0-3ACF-4B1B-83F6-DB1360E362D5}" srcId="{0758272B-9457-47BF-8EBA-D65149F01D7D}" destId="{FC33F382-D229-4419-9DC9-437EA2FB13F1}" srcOrd="1" destOrd="0" parTransId="{BECCD9BB-00FB-413C-9191-C791996853B4}" sibTransId="{64701FCE-4EC2-4A61-90D8-A5D7CD89D02C}"/>
    <dgm:cxn modelId="{6A686EB1-1AAB-47FC-B996-3C89293B6BD9}" srcId="{0758272B-9457-47BF-8EBA-D65149F01D7D}" destId="{6B468843-548E-46E3-96A8-6E8800FF9EA2}" srcOrd="0" destOrd="0" parTransId="{1B16C96D-A767-4E03-8F98-9F3EEE916D73}" sibTransId="{99FCF1C2-B558-43DC-B70A-53A8E17AB32A}"/>
    <dgm:cxn modelId="{A89BCECD-AEC0-AF4B-AF8E-5DA315218B5E}" type="presOf" srcId="{0758272B-9457-47BF-8EBA-D65149F01D7D}" destId="{4374295A-5746-C041-BC58-977DF421A3F6}" srcOrd="0" destOrd="0" presId="urn:microsoft.com/office/officeart/2008/layout/LinedList"/>
    <dgm:cxn modelId="{343C68DC-F40B-E14D-8050-F69586571099}" type="presParOf" srcId="{4374295A-5746-C041-BC58-977DF421A3F6}" destId="{F34716C8-6D98-9042-8F1D-76752EDE3B9A}" srcOrd="0" destOrd="0" presId="urn:microsoft.com/office/officeart/2008/layout/LinedList"/>
    <dgm:cxn modelId="{ED338A65-E410-2548-A55C-84E2FEE3A721}" type="presParOf" srcId="{4374295A-5746-C041-BC58-977DF421A3F6}" destId="{C60EFF72-525B-0940-9726-A3470CE002A1}" srcOrd="1" destOrd="0" presId="urn:microsoft.com/office/officeart/2008/layout/LinedList"/>
    <dgm:cxn modelId="{093B8FD5-6FA1-7044-A772-77CF1CDFBB34}" type="presParOf" srcId="{C60EFF72-525B-0940-9726-A3470CE002A1}" destId="{03C6E88D-18EE-BC48-905E-0B8EB78AC248}" srcOrd="0" destOrd="0" presId="urn:microsoft.com/office/officeart/2008/layout/LinedList"/>
    <dgm:cxn modelId="{6BB3507A-2948-2F43-B20C-CC2936BD82CF}" type="presParOf" srcId="{C60EFF72-525B-0940-9726-A3470CE002A1}" destId="{C3C460BA-0E31-0341-BBC0-FAE4063E4CFF}" srcOrd="1" destOrd="0" presId="urn:microsoft.com/office/officeart/2008/layout/LinedList"/>
    <dgm:cxn modelId="{3F2C5CBD-67DC-B341-985B-5881560C0136}" type="presParOf" srcId="{4374295A-5746-C041-BC58-977DF421A3F6}" destId="{F0BD4CC1-B8B0-2B45-85E2-386B1D0DE9FA}" srcOrd="2" destOrd="0" presId="urn:microsoft.com/office/officeart/2008/layout/LinedList"/>
    <dgm:cxn modelId="{E3A33F7A-734D-4543-8CB9-FECFA3B337FB}" type="presParOf" srcId="{4374295A-5746-C041-BC58-977DF421A3F6}" destId="{DDF565AC-DB9F-C64F-A9C6-9F0464F7973D}" srcOrd="3" destOrd="0" presId="urn:microsoft.com/office/officeart/2008/layout/LinedList"/>
    <dgm:cxn modelId="{C8D23E11-0FD2-B241-9D7E-59D0544213B1}" type="presParOf" srcId="{DDF565AC-DB9F-C64F-A9C6-9F0464F7973D}" destId="{640AEB7C-B735-FA47-AB4D-B7B0605ADBF6}" srcOrd="0" destOrd="0" presId="urn:microsoft.com/office/officeart/2008/layout/LinedList"/>
    <dgm:cxn modelId="{76F97673-A3CD-8842-90E7-327202C793E0}" type="presParOf" srcId="{DDF565AC-DB9F-C64F-A9C6-9F0464F7973D}" destId="{2B8D0333-341B-B541-9BB2-3F95E58DC9FE}" srcOrd="1" destOrd="0" presId="urn:microsoft.com/office/officeart/2008/layout/LinedList"/>
    <dgm:cxn modelId="{287F19A7-A328-F34F-9CFE-A8A1035BE74F}" type="presParOf" srcId="{4374295A-5746-C041-BC58-977DF421A3F6}" destId="{603E3EAF-A1F7-1945-83CA-AF2062C20E43}" srcOrd="4" destOrd="0" presId="urn:microsoft.com/office/officeart/2008/layout/LinedList"/>
    <dgm:cxn modelId="{7F8785B7-2347-7D4D-B560-5BFA39620CD0}" type="presParOf" srcId="{4374295A-5746-C041-BC58-977DF421A3F6}" destId="{09B09830-B7B0-9B44-A324-E1ACE2648D1C}" srcOrd="5" destOrd="0" presId="urn:microsoft.com/office/officeart/2008/layout/LinedList"/>
    <dgm:cxn modelId="{49776632-3743-824F-B9C3-C323E727BDEC}" type="presParOf" srcId="{09B09830-B7B0-9B44-A324-E1ACE2648D1C}" destId="{344BE3A1-EC74-D247-B651-CB6875799BED}" srcOrd="0" destOrd="0" presId="urn:microsoft.com/office/officeart/2008/layout/LinedList"/>
    <dgm:cxn modelId="{C7F3C0CD-7759-6F41-A127-96DFC6F17E6A}" type="presParOf" srcId="{09B09830-B7B0-9B44-A324-E1ACE2648D1C}" destId="{1C83EB59-DAD9-E94C-B5C3-F948E5CBCE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CFE671-369F-409F-A43C-B471CB2C337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E4E3D071-800D-4220-B23F-ADCAF1F0C3B3}">
      <dgm:prSet/>
      <dgm:spPr/>
      <dgm:t>
        <a:bodyPr/>
        <a:lstStyle/>
        <a:p>
          <a:r>
            <a:rPr lang="en-US"/>
            <a:t>Validity = Alignment to course objectives</a:t>
          </a:r>
        </a:p>
      </dgm:t>
    </dgm:pt>
    <dgm:pt modelId="{31E18AB1-5CF3-4A93-A16F-4E54D04E3CBD}" type="parTrans" cxnId="{3DE74B32-B331-4588-B5BB-CD31AB070C90}">
      <dgm:prSet/>
      <dgm:spPr/>
      <dgm:t>
        <a:bodyPr/>
        <a:lstStyle/>
        <a:p>
          <a:endParaRPr lang="en-US"/>
        </a:p>
      </dgm:t>
    </dgm:pt>
    <dgm:pt modelId="{D7EB98B6-7B45-46F0-939A-4CAAEC2A0CD6}" type="sibTrans" cxnId="{3DE74B32-B331-4588-B5BB-CD31AB070C90}">
      <dgm:prSet/>
      <dgm:spPr/>
      <dgm:t>
        <a:bodyPr/>
        <a:lstStyle/>
        <a:p>
          <a:endParaRPr lang="en-US"/>
        </a:p>
      </dgm:t>
    </dgm:pt>
    <dgm:pt modelId="{F62B1AD4-4202-405E-B6F0-1036EE357124}">
      <dgm:prSet/>
      <dgm:spPr/>
      <dgm:t>
        <a:bodyPr/>
        <a:lstStyle/>
        <a:p>
          <a:r>
            <a:rPr lang="en-US"/>
            <a:t>Reliability = consistency or accuracy of assessment</a:t>
          </a:r>
        </a:p>
      </dgm:t>
    </dgm:pt>
    <dgm:pt modelId="{B9399284-D86D-465E-AA1B-6A629FC0905A}" type="parTrans" cxnId="{18E14DBF-21FD-4B10-AE38-59D7E3239098}">
      <dgm:prSet/>
      <dgm:spPr/>
      <dgm:t>
        <a:bodyPr/>
        <a:lstStyle/>
        <a:p>
          <a:endParaRPr lang="en-US"/>
        </a:p>
      </dgm:t>
    </dgm:pt>
    <dgm:pt modelId="{7B72A1C7-742D-4F60-BA9B-21328EDA9137}" type="sibTrans" cxnId="{18E14DBF-21FD-4B10-AE38-59D7E3239098}">
      <dgm:prSet/>
      <dgm:spPr/>
      <dgm:t>
        <a:bodyPr/>
        <a:lstStyle/>
        <a:p>
          <a:endParaRPr lang="en-US"/>
        </a:p>
      </dgm:t>
    </dgm:pt>
    <dgm:pt modelId="{D4264A30-7B69-45C4-B337-273FC87A2502}">
      <dgm:prSet/>
      <dgm:spPr/>
      <dgm:t>
        <a:bodyPr/>
        <a:lstStyle/>
        <a:p>
          <a:r>
            <a:rPr lang="en-US"/>
            <a:t>Manageability = Faculty and student workload</a:t>
          </a:r>
        </a:p>
      </dgm:t>
    </dgm:pt>
    <dgm:pt modelId="{13615136-AC41-4EB7-B861-2975AE3F3F15}" type="parTrans" cxnId="{C7596E25-47F6-4176-9E54-193A944664BA}">
      <dgm:prSet/>
      <dgm:spPr/>
      <dgm:t>
        <a:bodyPr/>
        <a:lstStyle/>
        <a:p>
          <a:endParaRPr lang="en-US"/>
        </a:p>
      </dgm:t>
    </dgm:pt>
    <dgm:pt modelId="{84C3BF81-1799-4E17-B5B4-E3D769130362}" type="sibTrans" cxnId="{C7596E25-47F6-4176-9E54-193A944664BA}">
      <dgm:prSet/>
      <dgm:spPr/>
      <dgm:t>
        <a:bodyPr/>
        <a:lstStyle/>
        <a:p>
          <a:endParaRPr lang="en-US"/>
        </a:p>
      </dgm:t>
    </dgm:pt>
    <dgm:pt modelId="{A26CBC0C-5427-7B4B-83C3-05145EB50604}" type="pres">
      <dgm:prSet presAssocID="{58CFE671-369F-409F-A43C-B471CB2C3378}" presName="vert0" presStyleCnt="0">
        <dgm:presLayoutVars>
          <dgm:dir/>
          <dgm:animOne val="branch"/>
          <dgm:animLvl val="lvl"/>
        </dgm:presLayoutVars>
      </dgm:prSet>
      <dgm:spPr/>
    </dgm:pt>
    <dgm:pt modelId="{48453CD3-5898-F74D-B54C-A3B5C1290D29}" type="pres">
      <dgm:prSet presAssocID="{E4E3D071-800D-4220-B23F-ADCAF1F0C3B3}" presName="thickLine" presStyleLbl="alignNode1" presStyleIdx="0" presStyleCnt="3"/>
      <dgm:spPr/>
    </dgm:pt>
    <dgm:pt modelId="{D66B514B-EA16-004A-AFD1-22384C136BB2}" type="pres">
      <dgm:prSet presAssocID="{E4E3D071-800D-4220-B23F-ADCAF1F0C3B3}" presName="horz1" presStyleCnt="0"/>
      <dgm:spPr/>
    </dgm:pt>
    <dgm:pt modelId="{C7C6A0A3-C63B-D44B-A22D-1C8647999154}" type="pres">
      <dgm:prSet presAssocID="{E4E3D071-800D-4220-B23F-ADCAF1F0C3B3}" presName="tx1" presStyleLbl="revTx" presStyleIdx="0" presStyleCnt="3"/>
      <dgm:spPr/>
    </dgm:pt>
    <dgm:pt modelId="{58074A9B-A991-114C-97D6-6DB65619F8F5}" type="pres">
      <dgm:prSet presAssocID="{E4E3D071-800D-4220-B23F-ADCAF1F0C3B3}" presName="vert1" presStyleCnt="0"/>
      <dgm:spPr/>
    </dgm:pt>
    <dgm:pt modelId="{F0E2D16F-3A09-4741-BA19-803C722A014B}" type="pres">
      <dgm:prSet presAssocID="{F62B1AD4-4202-405E-B6F0-1036EE357124}" presName="thickLine" presStyleLbl="alignNode1" presStyleIdx="1" presStyleCnt="3"/>
      <dgm:spPr/>
    </dgm:pt>
    <dgm:pt modelId="{8B484C89-2EA7-824A-A17F-1B8E38777E19}" type="pres">
      <dgm:prSet presAssocID="{F62B1AD4-4202-405E-B6F0-1036EE357124}" presName="horz1" presStyleCnt="0"/>
      <dgm:spPr/>
    </dgm:pt>
    <dgm:pt modelId="{B3130F86-1462-C149-ACB9-833804E30CBD}" type="pres">
      <dgm:prSet presAssocID="{F62B1AD4-4202-405E-B6F0-1036EE357124}" presName="tx1" presStyleLbl="revTx" presStyleIdx="1" presStyleCnt="3"/>
      <dgm:spPr/>
    </dgm:pt>
    <dgm:pt modelId="{9B475F55-8EB3-F840-8C87-1D9A50FE21B1}" type="pres">
      <dgm:prSet presAssocID="{F62B1AD4-4202-405E-B6F0-1036EE357124}" presName="vert1" presStyleCnt="0"/>
      <dgm:spPr/>
    </dgm:pt>
    <dgm:pt modelId="{AD5044BF-D66D-A54F-B96B-BC68B9E54BE9}" type="pres">
      <dgm:prSet presAssocID="{D4264A30-7B69-45C4-B337-273FC87A2502}" presName="thickLine" presStyleLbl="alignNode1" presStyleIdx="2" presStyleCnt="3"/>
      <dgm:spPr/>
    </dgm:pt>
    <dgm:pt modelId="{53F7F93A-6BE3-2B4F-8E21-EE319E736F4E}" type="pres">
      <dgm:prSet presAssocID="{D4264A30-7B69-45C4-B337-273FC87A2502}" presName="horz1" presStyleCnt="0"/>
      <dgm:spPr/>
    </dgm:pt>
    <dgm:pt modelId="{871C5AEC-E174-924C-A125-A2ABDCC4B7AD}" type="pres">
      <dgm:prSet presAssocID="{D4264A30-7B69-45C4-B337-273FC87A2502}" presName="tx1" presStyleLbl="revTx" presStyleIdx="2" presStyleCnt="3"/>
      <dgm:spPr/>
    </dgm:pt>
    <dgm:pt modelId="{AE39F57B-AAD8-D743-A8CA-1C02E7B65E65}" type="pres">
      <dgm:prSet presAssocID="{D4264A30-7B69-45C4-B337-273FC87A2502}" presName="vert1" presStyleCnt="0"/>
      <dgm:spPr/>
    </dgm:pt>
  </dgm:ptLst>
  <dgm:cxnLst>
    <dgm:cxn modelId="{72422107-C064-844E-9231-AB9493704C29}" type="presOf" srcId="{F62B1AD4-4202-405E-B6F0-1036EE357124}" destId="{B3130F86-1462-C149-ACB9-833804E30CBD}" srcOrd="0" destOrd="0" presId="urn:microsoft.com/office/officeart/2008/layout/LinedList"/>
    <dgm:cxn modelId="{C7596E25-47F6-4176-9E54-193A944664BA}" srcId="{58CFE671-369F-409F-A43C-B471CB2C3378}" destId="{D4264A30-7B69-45C4-B337-273FC87A2502}" srcOrd="2" destOrd="0" parTransId="{13615136-AC41-4EB7-B861-2975AE3F3F15}" sibTransId="{84C3BF81-1799-4E17-B5B4-E3D769130362}"/>
    <dgm:cxn modelId="{3DE74B32-B331-4588-B5BB-CD31AB070C90}" srcId="{58CFE671-369F-409F-A43C-B471CB2C3378}" destId="{E4E3D071-800D-4220-B23F-ADCAF1F0C3B3}" srcOrd="0" destOrd="0" parTransId="{31E18AB1-5CF3-4A93-A16F-4E54D04E3CBD}" sibTransId="{D7EB98B6-7B45-46F0-939A-4CAAEC2A0CD6}"/>
    <dgm:cxn modelId="{C71FCA3A-6ED4-B547-BE8D-712A541C918B}" type="presOf" srcId="{D4264A30-7B69-45C4-B337-273FC87A2502}" destId="{871C5AEC-E174-924C-A125-A2ABDCC4B7AD}" srcOrd="0" destOrd="0" presId="urn:microsoft.com/office/officeart/2008/layout/LinedList"/>
    <dgm:cxn modelId="{3042A843-85D1-3941-8E60-D249399B5B32}" type="presOf" srcId="{58CFE671-369F-409F-A43C-B471CB2C3378}" destId="{A26CBC0C-5427-7B4B-83C3-05145EB50604}" srcOrd="0" destOrd="0" presId="urn:microsoft.com/office/officeart/2008/layout/LinedList"/>
    <dgm:cxn modelId="{F4F90B8A-894C-5D4B-BB6D-BD05FB395893}" type="presOf" srcId="{E4E3D071-800D-4220-B23F-ADCAF1F0C3B3}" destId="{C7C6A0A3-C63B-D44B-A22D-1C8647999154}" srcOrd="0" destOrd="0" presId="urn:microsoft.com/office/officeart/2008/layout/LinedList"/>
    <dgm:cxn modelId="{18E14DBF-21FD-4B10-AE38-59D7E3239098}" srcId="{58CFE671-369F-409F-A43C-B471CB2C3378}" destId="{F62B1AD4-4202-405E-B6F0-1036EE357124}" srcOrd="1" destOrd="0" parTransId="{B9399284-D86D-465E-AA1B-6A629FC0905A}" sibTransId="{7B72A1C7-742D-4F60-BA9B-21328EDA9137}"/>
    <dgm:cxn modelId="{C0FC7063-24BF-304D-923C-1A8960E8D585}" type="presParOf" srcId="{A26CBC0C-5427-7B4B-83C3-05145EB50604}" destId="{48453CD3-5898-F74D-B54C-A3B5C1290D29}" srcOrd="0" destOrd="0" presId="urn:microsoft.com/office/officeart/2008/layout/LinedList"/>
    <dgm:cxn modelId="{98CF4D07-0166-4041-916A-4392372C270E}" type="presParOf" srcId="{A26CBC0C-5427-7B4B-83C3-05145EB50604}" destId="{D66B514B-EA16-004A-AFD1-22384C136BB2}" srcOrd="1" destOrd="0" presId="urn:microsoft.com/office/officeart/2008/layout/LinedList"/>
    <dgm:cxn modelId="{40B8CA15-8275-294E-99E8-89598B7C592E}" type="presParOf" srcId="{D66B514B-EA16-004A-AFD1-22384C136BB2}" destId="{C7C6A0A3-C63B-D44B-A22D-1C8647999154}" srcOrd="0" destOrd="0" presId="urn:microsoft.com/office/officeart/2008/layout/LinedList"/>
    <dgm:cxn modelId="{C0CCF9F8-0460-8049-86B2-5A36896A0DA0}" type="presParOf" srcId="{D66B514B-EA16-004A-AFD1-22384C136BB2}" destId="{58074A9B-A991-114C-97D6-6DB65619F8F5}" srcOrd="1" destOrd="0" presId="urn:microsoft.com/office/officeart/2008/layout/LinedList"/>
    <dgm:cxn modelId="{29F6C318-E116-784F-801B-A46AA2805EA1}" type="presParOf" srcId="{A26CBC0C-5427-7B4B-83C3-05145EB50604}" destId="{F0E2D16F-3A09-4741-BA19-803C722A014B}" srcOrd="2" destOrd="0" presId="urn:microsoft.com/office/officeart/2008/layout/LinedList"/>
    <dgm:cxn modelId="{4B80148E-F913-7346-94AE-A8643A3D555F}" type="presParOf" srcId="{A26CBC0C-5427-7B4B-83C3-05145EB50604}" destId="{8B484C89-2EA7-824A-A17F-1B8E38777E19}" srcOrd="3" destOrd="0" presId="urn:microsoft.com/office/officeart/2008/layout/LinedList"/>
    <dgm:cxn modelId="{1B2089C5-16EE-6042-A68E-FAAD0DCDDF55}" type="presParOf" srcId="{8B484C89-2EA7-824A-A17F-1B8E38777E19}" destId="{B3130F86-1462-C149-ACB9-833804E30CBD}" srcOrd="0" destOrd="0" presId="urn:microsoft.com/office/officeart/2008/layout/LinedList"/>
    <dgm:cxn modelId="{C409AC09-6176-7548-98CE-7C4B4F0E5E2F}" type="presParOf" srcId="{8B484C89-2EA7-824A-A17F-1B8E38777E19}" destId="{9B475F55-8EB3-F840-8C87-1D9A50FE21B1}" srcOrd="1" destOrd="0" presId="urn:microsoft.com/office/officeart/2008/layout/LinedList"/>
    <dgm:cxn modelId="{1DF00401-4D5A-6D47-919B-3287CD848C43}" type="presParOf" srcId="{A26CBC0C-5427-7B4B-83C3-05145EB50604}" destId="{AD5044BF-D66D-A54F-B96B-BC68B9E54BE9}" srcOrd="4" destOrd="0" presId="urn:microsoft.com/office/officeart/2008/layout/LinedList"/>
    <dgm:cxn modelId="{E5E37EA1-1CD8-E340-BE0D-6D5963663C20}" type="presParOf" srcId="{A26CBC0C-5427-7B4B-83C3-05145EB50604}" destId="{53F7F93A-6BE3-2B4F-8E21-EE319E736F4E}" srcOrd="5" destOrd="0" presId="urn:microsoft.com/office/officeart/2008/layout/LinedList"/>
    <dgm:cxn modelId="{79B4FD6B-6BAE-654A-8275-D94B1BBB925F}" type="presParOf" srcId="{53F7F93A-6BE3-2B4F-8E21-EE319E736F4E}" destId="{871C5AEC-E174-924C-A125-A2ABDCC4B7AD}" srcOrd="0" destOrd="0" presId="urn:microsoft.com/office/officeart/2008/layout/LinedList"/>
    <dgm:cxn modelId="{BD9C22AA-B452-5D40-8FDB-7AC1F72CBB2A}" type="presParOf" srcId="{53F7F93A-6BE3-2B4F-8E21-EE319E736F4E}" destId="{AE39F57B-AAD8-D743-A8CA-1C02E7B65E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15E823-9692-49D9-BD0A-A853955D83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87EEB87-904E-43E7-BB65-0ACE41AA0803}">
      <dgm:prSet/>
      <dgm:spPr/>
      <dgm:t>
        <a:bodyPr/>
        <a:lstStyle/>
        <a:p>
          <a:r>
            <a:rPr lang="en-US"/>
            <a:t>Timely and constructive</a:t>
          </a:r>
        </a:p>
      </dgm:t>
    </dgm:pt>
    <dgm:pt modelId="{847045C8-2406-41EC-B56E-45B44CF1F52B}" type="parTrans" cxnId="{8C70C7DC-CF45-4127-8E5A-F8735E0BE304}">
      <dgm:prSet/>
      <dgm:spPr/>
      <dgm:t>
        <a:bodyPr/>
        <a:lstStyle/>
        <a:p>
          <a:endParaRPr lang="en-US"/>
        </a:p>
      </dgm:t>
    </dgm:pt>
    <dgm:pt modelId="{71E585AE-3977-4375-956A-DA7FAE50C387}" type="sibTrans" cxnId="{8C70C7DC-CF45-4127-8E5A-F8735E0BE304}">
      <dgm:prSet/>
      <dgm:spPr/>
      <dgm:t>
        <a:bodyPr/>
        <a:lstStyle/>
        <a:p>
          <a:endParaRPr lang="en-US"/>
        </a:p>
      </dgm:t>
    </dgm:pt>
    <dgm:pt modelId="{6FF79D43-CF85-472F-B836-750FD9F7BFE9}">
      <dgm:prSet/>
      <dgm:spPr/>
      <dgm:t>
        <a:bodyPr/>
        <a:lstStyle/>
        <a:p>
          <a:r>
            <a:rPr lang="en-US"/>
            <a:t>Identify specific qualities</a:t>
          </a:r>
        </a:p>
      </dgm:t>
    </dgm:pt>
    <dgm:pt modelId="{85F140B7-3C24-4955-8F09-36263AA89D09}" type="parTrans" cxnId="{C425389B-4745-4C5F-85F4-E89A79D88002}">
      <dgm:prSet/>
      <dgm:spPr/>
      <dgm:t>
        <a:bodyPr/>
        <a:lstStyle/>
        <a:p>
          <a:endParaRPr lang="en-US"/>
        </a:p>
      </dgm:t>
    </dgm:pt>
    <dgm:pt modelId="{59C44063-4D5B-4DB6-B810-EF7DFFA047DF}" type="sibTrans" cxnId="{C425389B-4745-4C5F-85F4-E89A79D88002}">
      <dgm:prSet/>
      <dgm:spPr/>
      <dgm:t>
        <a:bodyPr/>
        <a:lstStyle/>
        <a:p>
          <a:endParaRPr lang="en-US"/>
        </a:p>
      </dgm:t>
    </dgm:pt>
    <dgm:pt modelId="{C1B25614-E173-4965-86E4-D4AE5729172D}">
      <dgm:prSet/>
      <dgm:spPr/>
      <dgm:t>
        <a:bodyPr/>
        <a:lstStyle/>
        <a:p>
          <a:r>
            <a:rPr lang="en-US"/>
            <a:t>Include actionable  steps to improvement</a:t>
          </a:r>
        </a:p>
      </dgm:t>
    </dgm:pt>
    <dgm:pt modelId="{7CC334BC-79A1-4A96-83D6-6E6AD5A6FECE}" type="parTrans" cxnId="{85759B9C-5E9F-4264-8DF5-61661F613B2A}">
      <dgm:prSet/>
      <dgm:spPr/>
      <dgm:t>
        <a:bodyPr/>
        <a:lstStyle/>
        <a:p>
          <a:endParaRPr lang="en-US"/>
        </a:p>
      </dgm:t>
    </dgm:pt>
    <dgm:pt modelId="{8E193C5E-7754-4A41-8DD4-D603123FA047}" type="sibTrans" cxnId="{85759B9C-5E9F-4264-8DF5-61661F613B2A}">
      <dgm:prSet/>
      <dgm:spPr/>
      <dgm:t>
        <a:bodyPr/>
        <a:lstStyle/>
        <a:p>
          <a:endParaRPr lang="en-US"/>
        </a:p>
      </dgm:t>
    </dgm:pt>
    <dgm:pt modelId="{E3EF287C-8876-4B70-ACF7-EF457CC4EA8A}">
      <dgm:prSet/>
      <dgm:spPr/>
      <dgm:t>
        <a:bodyPr/>
        <a:lstStyle/>
        <a:p>
          <a:r>
            <a:rPr lang="en-US"/>
            <a:t>Motivate and encourage</a:t>
          </a:r>
        </a:p>
      </dgm:t>
    </dgm:pt>
    <dgm:pt modelId="{AFB86415-D8CC-4216-8625-05E66720B62A}" type="parTrans" cxnId="{1E9FB1E5-6C9E-474E-8D7B-4C135FC0D79E}">
      <dgm:prSet/>
      <dgm:spPr/>
      <dgm:t>
        <a:bodyPr/>
        <a:lstStyle/>
        <a:p>
          <a:endParaRPr lang="en-US"/>
        </a:p>
      </dgm:t>
    </dgm:pt>
    <dgm:pt modelId="{705F2DC4-97BF-4D2D-B4A1-09CADF11C93F}" type="sibTrans" cxnId="{1E9FB1E5-6C9E-474E-8D7B-4C135FC0D79E}">
      <dgm:prSet/>
      <dgm:spPr/>
      <dgm:t>
        <a:bodyPr/>
        <a:lstStyle/>
        <a:p>
          <a:endParaRPr lang="en-US"/>
        </a:p>
      </dgm:t>
    </dgm:pt>
    <dgm:pt modelId="{7A80EAEB-BCE7-41D7-817D-5A65EDE8B665}">
      <dgm:prSet/>
      <dgm:spPr/>
      <dgm:t>
        <a:bodyPr/>
        <a:lstStyle/>
        <a:p>
          <a:r>
            <a:rPr lang="en-US"/>
            <a:t>Explain grade criteria and score (utilize rubric) </a:t>
          </a:r>
        </a:p>
      </dgm:t>
    </dgm:pt>
    <dgm:pt modelId="{685E5112-B67F-43BC-BF40-54E308D18719}" type="parTrans" cxnId="{E807A432-46C6-45F4-BBA3-D3A2191EB8D8}">
      <dgm:prSet/>
      <dgm:spPr/>
      <dgm:t>
        <a:bodyPr/>
        <a:lstStyle/>
        <a:p>
          <a:endParaRPr lang="en-US"/>
        </a:p>
      </dgm:t>
    </dgm:pt>
    <dgm:pt modelId="{EEB8CB53-6BA2-4065-B1A2-8371BA38C0B5}" type="sibTrans" cxnId="{E807A432-46C6-45F4-BBA3-D3A2191EB8D8}">
      <dgm:prSet/>
      <dgm:spPr/>
      <dgm:t>
        <a:bodyPr/>
        <a:lstStyle/>
        <a:p>
          <a:endParaRPr lang="en-US"/>
        </a:p>
      </dgm:t>
    </dgm:pt>
    <dgm:pt modelId="{83E598CF-5221-4284-A4BD-DB1EA854D5DB}">
      <dgm:prSet/>
      <dgm:spPr/>
      <dgm:t>
        <a:bodyPr/>
        <a:lstStyle/>
        <a:p>
          <a:r>
            <a:rPr lang="en-US"/>
            <a:t>Direct feedback to assignment rather than student</a:t>
          </a:r>
        </a:p>
      </dgm:t>
    </dgm:pt>
    <dgm:pt modelId="{5B2FB790-18E0-44AF-A6EC-3820591ACE34}" type="parTrans" cxnId="{9CE3882B-0F75-4DF5-82AB-E2BECE3EB664}">
      <dgm:prSet/>
      <dgm:spPr/>
      <dgm:t>
        <a:bodyPr/>
        <a:lstStyle/>
        <a:p>
          <a:endParaRPr lang="en-US"/>
        </a:p>
      </dgm:t>
    </dgm:pt>
    <dgm:pt modelId="{D6F9028C-C576-4BE7-B535-D6F1A3C9C3B4}" type="sibTrans" cxnId="{9CE3882B-0F75-4DF5-82AB-E2BECE3EB664}">
      <dgm:prSet/>
      <dgm:spPr/>
      <dgm:t>
        <a:bodyPr/>
        <a:lstStyle/>
        <a:p>
          <a:endParaRPr lang="en-US"/>
        </a:p>
      </dgm:t>
    </dgm:pt>
    <dgm:pt modelId="{B692F7F7-7B8D-4F69-897A-3C93B699AAB3}">
      <dgm:prSet/>
      <dgm:spPr/>
      <dgm:t>
        <a:bodyPr/>
        <a:lstStyle/>
        <a:p>
          <a:r>
            <a:rPr lang="en-US"/>
            <a:t>“You had 10 spelling errors” vs “10 spelling errors in the paper”</a:t>
          </a:r>
        </a:p>
      </dgm:t>
    </dgm:pt>
    <dgm:pt modelId="{0E878A6E-1C4E-4392-A8D7-AF96EADBC13E}" type="parTrans" cxnId="{D4090262-9A0F-4BF3-816C-6CC1B2284706}">
      <dgm:prSet/>
      <dgm:spPr/>
      <dgm:t>
        <a:bodyPr/>
        <a:lstStyle/>
        <a:p>
          <a:endParaRPr lang="en-US"/>
        </a:p>
      </dgm:t>
    </dgm:pt>
    <dgm:pt modelId="{0D434CF8-6ECD-42A5-BA26-52BA1FCC31B9}" type="sibTrans" cxnId="{D4090262-9A0F-4BF3-816C-6CC1B2284706}">
      <dgm:prSet/>
      <dgm:spPr/>
      <dgm:t>
        <a:bodyPr/>
        <a:lstStyle/>
        <a:p>
          <a:endParaRPr lang="en-US"/>
        </a:p>
      </dgm:t>
    </dgm:pt>
    <dgm:pt modelId="{A24A2DBB-7030-498A-A5D0-2E9D6EECF77D}" type="pres">
      <dgm:prSet presAssocID="{7415E823-9692-49D9-BD0A-A853955D83C7}" presName="root" presStyleCnt="0">
        <dgm:presLayoutVars>
          <dgm:dir/>
          <dgm:resizeHandles val="exact"/>
        </dgm:presLayoutVars>
      </dgm:prSet>
      <dgm:spPr/>
    </dgm:pt>
    <dgm:pt modelId="{2A68D7E6-A9C9-4B00-910D-759D530B5E56}" type="pres">
      <dgm:prSet presAssocID="{F87EEB87-904E-43E7-BB65-0ACE41AA0803}" presName="compNode" presStyleCnt="0"/>
      <dgm:spPr/>
    </dgm:pt>
    <dgm:pt modelId="{C2F4F59D-9BDD-4A79-BF23-D856657CCF06}" type="pres">
      <dgm:prSet presAssocID="{F87EEB87-904E-43E7-BB65-0ACE41AA0803}" presName="bgRect" presStyleLbl="bgShp" presStyleIdx="0" presStyleCnt="6"/>
      <dgm:spPr/>
    </dgm:pt>
    <dgm:pt modelId="{7FA681B6-DC5B-4240-84FF-460FC7961512}" type="pres">
      <dgm:prSet presAssocID="{F87EEB87-904E-43E7-BB65-0ACE41AA080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2D745D1-88CC-4D0A-B969-4EB939590DCF}" type="pres">
      <dgm:prSet presAssocID="{F87EEB87-904E-43E7-BB65-0ACE41AA0803}" presName="spaceRect" presStyleCnt="0"/>
      <dgm:spPr/>
    </dgm:pt>
    <dgm:pt modelId="{5182EE72-BD57-40C4-A9D9-315F34F6E781}" type="pres">
      <dgm:prSet presAssocID="{F87EEB87-904E-43E7-BB65-0ACE41AA0803}" presName="parTx" presStyleLbl="revTx" presStyleIdx="0" presStyleCnt="7">
        <dgm:presLayoutVars>
          <dgm:chMax val="0"/>
          <dgm:chPref val="0"/>
        </dgm:presLayoutVars>
      </dgm:prSet>
      <dgm:spPr/>
    </dgm:pt>
    <dgm:pt modelId="{47CF76BB-687E-4156-ABE0-E71D2FFA2599}" type="pres">
      <dgm:prSet presAssocID="{71E585AE-3977-4375-956A-DA7FAE50C387}" presName="sibTrans" presStyleCnt="0"/>
      <dgm:spPr/>
    </dgm:pt>
    <dgm:pt modelId="{FF494FB6-3322-476C-8789-17CB6AFA96D6}" type="pres">
      <dgm:prSet presAssocID="{6FF79D43-CF85-472F-B836-750FD9F7BFE9}" presName="compNode" presStyleCnt="0"/>
      <dgm:spPr/>
    </dgm:pt>
    <dgm:pt modelId="{C5C359A5-6396-4689-98A5-B8BA8C1E1D3A}" type="pres">
      <dgm:prSet presAssocID="{6FF79D43-CF85-472F-B836-750FD9F7BFE9}" presName="bgRect" presStyleLbl="bgShp" presStyleIdx="1" presStyleCnt="6"/>
      <dgm:spPr/>
    </dgm:pt>
    <dgm:pt modelId="{E523A204-F852-4462-86F7-E656A9305BE9}" type="pres">
      <dgm:prSet presAssocID="{6FF79D43-CF85-472F-B836-750FD9F7BFE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C6D8447-CCAD-4DD9-8FB1-3370CB02C429}" type="pres">
      <dgm:prSet presAssocID="{6FF79D43-CF85-472F-B836-750FD9F7BFE9}" presName="spaceRect" presStyleCnt="0"/>
      <dgm:spPr/>
    </dgm:pt>
    <dgm:pt modelId="{9F0B61D5-C85F-4940-9F3B-4C3CCAAF2BD0}" type="pres">
      <dgm:prSet presAssocID="{6FF79D43-CF85-472F-B836-750FD9F7BFE9}" presName="parTx" presStyleLbl="revTx" presStyleIdx="1" presStyleCnt="7">
        <dgm:presLayoutVars>
          <dgm:chMax val="0"/>
          <dgm:chPref val="0"/>
        </dgm:presLayoutVars>
      </dgm:prSet>
      <dgm:spPr/>
    </dgm:pt>
    <dgm:pt modelId="{D9115DE9-BD74-4DB0-B83B-3265797FD62A}" type="pres">
      <dgm:prSet presAssocID="{59C44063-4D5B-4DB6-B810-EF7DFFA047DF}" presName="sibTrans" presStyleCnt="0"/>
      <dgm:spPr/>
    </dgm:pt>
    <dgm:pt modelId="{378E69C6-C85A-410F-87F2-FA4691C23817}" type="pres">
      <dgm:prSet presAssocID="{C1B25614-E173-4965-86E4-D4AE5729172D}" presName="compNode" presStyleCnt="0"/>
      <dgm:spPr/>
    </dgm:pt>
    <dgm:pt modelId="{641F3227-A7EC-4063-9011-509AB6005988}" type="pres">
      <dgm:prSet presAssocID="{C1B25614-E173-4965-86E4-D4AE5729172D}" presName="bgRect" presStyleLbl="bgShp" presStyleIdx="2" presStyleCnt="6"/>
      <dgm:spPr/>
    </dgm:pt>
    <dgm:pt modelId="{B8DFF1A5-FC88-4437-B707-9700FC273BD1}" type="pres">
      <dgm:prSet presAssocID="{C1B25614-E173-4965-86E4-D4AE5729172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1DBED5D-D5B1-42BB-B999-D8E6078200FB}" type="pres">
      <dgm:prSet presAssocID="{C1B25614-E173-4965-86E4-D4AE5729172D}" presName="spaceRect" presStyleCnt="0"/>
      <dgm:spPr/>
    </dgm:pt>
    <dgm:pt modelId="{0D39E8AF-E55C-4A36-9C53-51D692510396}" type="pres">
      <dgm:prSet presAssocID="{C1B25614-E173-4965-86E4-D4AE5729172D}" presName="parTx" presStyleLbl="revTx" presStyleIdx="2" presStyleCnt="7">
        <dgm:presLayoutVars>
          <dgm:chMax val="0"/>
          <dgm:chPref val="0"/>
        </dgm:presLayoutVars>
      </dgm:prSet>
      <dgm:spPr/>
    </dgm:pt>
    <dgm:pt modelId="{CDBA20FB-9FF2-4BDA-A05C-294F745AB572}" type="pres">
      <dgm:prSet presAssocID="{8E193C5E-7754-4A41-8DD4-D603123FA047}" presName="sibTrans" presStyleCnt="0"/>
      <dgm:spPr/>
    </dgm:pt>
    <dgm:pt modelId="{5E866232-624A-4032-AEBD-FD5D752BC20D}" type="pres">
      <dgm:prSet presAssocID="{E3EF287C-8876-4B70-ACF7-EF457CC4EA8A}" presName="compNode" presStyleCnt="0"/>
      <dgm:spPr/>
    </dgm:pt>
    <dgm:pt modelId="{7C8A0895-EA4C-4332-BE27-8C77F6FE9EC4}" type="pres">
      <dgm:prSet presAssocID="{E3EF287C-8876-4B70-ACF7-EF457CC4EA8A}" presName="bgRect" presStyleLbl="bgShp" presStyleIdx="3" presStyleCnt="6"/>
      <dgm:spPr/>
    </dgm:pt>
    <dgm:pt modelId="{E7472896-E01E-4C01-9CF7-76072962C452}" type="pres">
      <dgm:prSet presAssocID="{E3EF287C-8876-4B70-ACF7-EF457CC4EA8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D84944A2-D146-428B-8D21-57B6B84B0E51}" type="pres">
      <dgm:prSet presAssocID="{E3EF287C-8876-4B70-ACF7-EF457CC4EA8A}" presName="spaceRect" presStyleCnt="0"/>
      <dgm:spPr/>
    </dgm:pt>
    <dgm:pt modelId="{034A861C-F36B-4553-9224-5AB3D57812F6}" type="pres">
      <dgm:prSet presAssocID="{E3EF287C-8876-4B70-ACF7-EF457CC4EA8A}" presName="parTx" presStyleLbl="revTx" presStyleIdx="3" presStyleCnt="7">
        <dgm:presLayoutVars>
          <dgm:chMax val="0"/>
          <dgm:chPref val="0"/>
        </dgm:presLayoutVars>
      </dgm:prSet>
      <dgm:spPr/>
    </dgm:pt>
    <dgm:pt modelId="{DFA7754B-B7E9-445B-9386-5990D6D61508}" type="pres">
      <dgm:prSet presAssocID="{705F2DC4-97BF-4D2D-B4A1-09CADF11C93F}" presName="sibTrans" presStyleCnt="0"/>
      <dgm:spPr/>
    </dgm:pt>
    <dgm:pt modelId="{DE0F3018-F6B4-4252-AF2F-EA877DFABAB8}" type="pres">
      <dgm:prSet presAssocID="{7A80EAEB-BCE7-41D7-817D-5A65EDE8B665}" presName="compNode" presStyleCnt="0"/>
      <dgm:spPr/>
    </dgm:pt>
    <dgm:pt modelId="{59C82431-8A92-45D2-BFF4-7089194F2D71}" type="pres">
      <dgm:prSet presAssocID="{7A80EAEB-BCE7-41D7-817D-5A65EDE8B665}" presName="bgRect" presStyleLbl="bgShp" presStyleIdx="4" presStyleCnt="6"/>
      <dgm:spPr/>
    </dgm:pt>
    <dgm:pt modelId="{D3AB2B38-7E5A-4848-BD69-75A1B232122D}" type="pres">
      <dgm:prSet presAssocID="{7A80EAEB-BCE7-41D7-817D-5A65EDE8B66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CCA23D0-D021-4D7D-8CB8-A1EFBB085732}" type="pres">
      <dgm:prSet presAssocID="{7A80EAEB-BCE7-41D7-817D-5A65EDE8B665}" presName="spaceRect" presStyleCnt="0"/>
      <dgm:spPr/>
    </dgm:pt>
    <dgm:pt modelId="{7081F620-2DCE-492B-B0FB-04B25F771106}" type="pres">
      <dgm:prSet presAssocID="{7A80EAEB-BCE7-41D7-817D-5A65EDE8B665}" presName="parTx" presStyleLbl="revTx" presStyleIdx="4" presStyleCnt="7">
        <dgm:presLayoutVars>
          <dgm:chMax val="0"/>
          <dgm:chPref val="0"/>
        </dgm:presLayoutVars>
      </dgm:prSet>
      <dgm:spPr/>
    </dgm:pt>
    <dgm:pt modelId="{8C5C00DC-F8B6-4C08-9DA2-93652AB02AC5}" type="pres">
      <dgm:prSet presAssocID="{EEB8CB53-6BA2-4065-B1A2-8371BA38C0B5}" presName="sibTrans" presStyleCnt="0"/>
      <dgm:spPr/>
    </dgm:pt>
    <dgm:pt modelId="{4842B3C4-6E5D-4350-89CA-87528658F7F6}" type="pres">
      <dgm:prSet presAssocID="{83E598CF-5221-4284-A4BD-DB1EA854D5DB}" presName="compNode" presStyleCnt="0"/>
      <dgm:spPr/>
    </dgm:pt>
    <dgm:pt modelId="{BED8BBC9-0045-4CD4-ABAA-F19422CFFDA0}" type="pres">
      <dgm:prSet presAssocID="{83E598CF-5221-4284-A4BD-DB1EA854D5DB}" presName="bgRect" presStyleLbl="bgShp" presStyleIdx="5" presStyleCnt="6"/>
      <dgm:spPr/>
    </dgm:pt>
    <dgm:pt modelId="{A0714EA4-B984-441B-984F-46705E5BC040}" type="pres">
      <dgm:prSet presAssocID="{83E598CF-5221-4284-A4BD-DB1EA854D5D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3BC15EC-3F81-40F4-85B5-08F5B682A467}" type="pres">
      <dgm:prSet presAssocID="{83E598CF-5221-4284-A4BD-DB1EA854D5DB}" presName="spaceRect" presStyleCnt="0"/>
      <dgm:spPr/>
    </dgm:pt>
    <dgm:pt modelId="{32855A8B-DD86-46E6-87E6-110858E8C6C3}" type="pres">
      <dgm:prSet presAssocID="{83E598CF-5221-4284-A4BD-DB1EA854D5DB}" presName="parTx" presStyleLbl="revTx" presStyleIdx="5" presStyleCnt="7">
        <dgm:presLayoutVars>
          <dgm:chMax val="0"/>
          <dgm:chPref val="0"/>
        </dgm:presLayoutVars>
      </dgm:prSet>
      <dgm:spPr/>
    </dgm:pt>
    <dgm:pt modelId="{4BEE548A-E9B8-4FC0-B9F5-AEC821E6A5A0}" type="pres">
      <dgm:prSet presAssocID="{83E598CF-5221-4284-A4BD-DB1EA854D5DB}" presName="desTx" presStyleLbl="revTx" presStyleIdx="6" presStyleCnt="7">
        <dgm:presLayoutVars/>
      </dgm:prSet>
      <dgm:spPr/>
    </dgm:pt>
  </dgm:ptLst>
  <dgm:cxnLst>
    <dgm:cxn modelId="{031D6B14-15DE-4551-8EE9-B82D8C2920A7}" type="presOf" srcId="{7A80EAEB-BCE7-41D7-817D-5A65EDE8B665}" destId="{7081F620-2DCE-492B-B0FB-04B25F771106}" srcOrd="0" destOrd="0" presId="urn:microsoft.com/office/officeart/2018/2/layout/IconVerticalSolidList"/>
    <dgm:cxn modelId="{9CE3882B-0F75-4DF5-82AB-E2BECE3EB664}" srcId="{7415E823-9692-49D9-BD0A-A853955D83C7}" destId="{83E598CF-5221-4284-A4BD-DB1EA854D5DB}" srcOrd="5" destOrd="0" parTransId="{5B2FB790-18E0-44AF-A6EC-3820591ACE34}" sibTransId="{D6F9028C-C576-4BE7-B535-D6F1A3C9C3B4}"/>
    <dgm:cxn modelId="{E807A432-46C6-45F4-BBA3-D3A2191EB8D8}" srcId="{7415E823-9692-49D9-BD0A-A853955D83C7}" destId="{7A80EAEB-BCE7-41D7-817D-5A65EDE8B665}" srcOrd="4" destOrd="0" parTransId="{685E5112-B67F-43BC-BF40-54E308D18719}" sibTransId="{EEB8CB53-6BA2-4065-B1A2-8371BA38C0B5}"/>
    <dgm:cxn modelId="{ED28843C-A3CA-455D-8D5B-AD9D160477EA}" type="presOf" srcId="{7415E823-9692-49D9-BD0A-A853955D83C7}" destId="{A24A2DBB-7030-498A-A5D0-2E9D6EECF77D}" srcOrd="0" destOrd="0" presId="urn:microsoft.com/office/officeart/2018/2/layout/IconVerticalSolidList"/>
    <dgm:cxn modelId="{D4090262-9A0F-4BF3-816C-6CC1B2284706}" srcId="{83E598CF-5221-4284-A4BD-DB1EA854D5DB}" destId="{B692F7F7-7B8D-4F69-897A-3C93B699AAB3}" srcOrd="0" destOrd="0" parTransId="{0E878A6E-1C4E-4392-A8D7-AF96EADBC13E}" sibTransId="{0D434CF8-6ECD-42A5-BA26-52BA1FCC31B9}"/>
    <dgm:cxn modelId="{75A2FE7F-9B2C-49B6-94CE-6F5AEBF9D966}" type="presOf" srcId="{6FF79D43-CF85-472F-B836-750FD9F7BFE9}" destId="{9F0B61D5-C85F-4940-9F3B-4C3CCAAF2BD0}" srcOrd="0" destOrd="0" presId="urn:microsoft.com/office/officeart/2018/2/layout/IconVerticalSolidList"/>
    <dgm:cxn modelId="{2A773E8C-1A58-41B8-8BC7-7B180CC42E1D}" type="presOf" srcId="{C1B25614-E173-4965-86E4-D4AE5729172D}" destId="{0D39E8AF-E55C-4A36-9C53-51D692510396}" srcOrd="0" destOrd="0" presId="urn:microsoft.com/office/officeart/2018/2/layout/IconVerticalSolidList"/>
    <dgm:cxn modelId="{11BF8A8C-C772-4ADA-94A6-CAC7A41BEE4D}" type="presOf" srcId="{E3EF287C-8876-4B70-ACF7-EF457CC4EA8A}" destId="{034A861C-F36B-4553-9224-5AB3D57812F6}" srcOrd="0" destOrd="0" presId="urn:microsoft.com/office/officeart/2018/2/layout/IconVerticalSolidList"/>
    <dgm:cxn modelId="{AFE0EC96-A66A-45B8-9607-4377FFD29532}" type="presOf" srcId="{F87EEB87-904E-43E7-BB65-0ACE41AA0803}" destId="{5182EE72-BD57-40C4-A9D9-315F34F6E781}" srcOrd="0" destOrd="0" presId="urn:microsoft.com/office/officeart/2018/2/layout/IconVerticalSolidList"/>
    <dgm:cxn modelId="{C425389B-4745-4C5F-85F4-E89A79D88002}" srcId="{7415E823-9692-49D9-BD0A-A853955D83C7}" destId="{6FF79D43-CF85-472F-B836-750FD9F7BFE9}" srcOrd="1" destOrd="0" parTransId="{85F140B7-3C24-4955-8F09-36263AA89D09}" sibTransId="{59C44063-4D5B-4DB6-B810-EF7DFFA047DF}"/>
    <dgm:cxn modelId="{85759B9C-5E9F-4264-8DF5-61661F613B2A}" srcId="{7415E823-9692-49D9-BD0A-A853955D83C7}" destId="{C1B25614-E173-4965-86E4-D4AE5729172D}" srcOrd="2" destOrd="0" parTransId="{7CC334BC-79A1-4A96-83D6-6E6AD5A6FECE}" sibTransId="{8E193C5E-7754-4A41-8DD4-D603123FA047}"/>
    <dgm:cxn modelId="{E3E791BC-93E6-4929-866A-8B8AD9976659}" type="presOf" srcId="{83E598CF-5221-4284-A4BD-DB1EA854D5DB}" destId="{32855A8B-DD86-46E6-87E6-110858E8C6C3}" srcOrd="0" destOrd="0" presId="urn:microsoft.com/office/officeart/2018/2/layout/IconVerticalSolidList"/>
    <dgm:cxn modelId="{1CA60AD3-55E4-4F37-9947-E734908FF8F3}" type="presOf" srcId="{B692F7F7-7B8D-4F69-897A-3C93B699AAB3}" destId="{4BEE548A-E9B8-4FC0-B9F5-AEC821E6A5A0}" srcOrd="0" destOrd="0" presId="urn:microsoft.com/office/officeart/2018/2/layout/IconVerticalSolidList"/>
    <dgm:cxn modelId="{8C70C7DC-CF45-4127-8E5A-F8735E0BE304}" srcId="{7415E823-9692-49D9-BD0A-A853955D83C7}" destId="{F87EEB87-904E-43E7-BB65-0ACE41AA0803}" srcOrd="0" destOrd="0" parTransId="{847045C8-2406-41EC-B56E-45B44CF1F52B}" sibTransId="{71E585AE-3977-4375-956A-DA7FAE50C387}"/>
    <dgm:cxn modelId="{1E9FB1E5-6C9E-474E-8D7B-4C135FC0D79E}" srcId="{7415E823-9692-49D9-BD0A-A853955D83C7}" destId="{E3EF287C-8876-4B70-ACF7-EF457CC4EA8A}" srcOrd="3" destOrd="0" parTransId="{AFB86415-D8CC-4216-8625-05E66720B62A}" sibTransId="{705F2DC4-97BF-4D2D-B4A1-09CADF11C93F}"/>
    <dgm:cxn modelId="{D9FA7430-0CAF-48E0-BF5A-49CB386677AD}" type="presParOf" srcId="{A24A2DBB-7030-498A-A5D0-2E9D6EECF77D}" destId="{2A68D7E6-A9C9-4B00-910D-759D530B5E56}" srcOrd="0" destOrd="0" presId="urn:microsoft.com/office/officeart/2018/2/layout/IconVerticalSolidList"/>
    <dgm:cxn modelId="{61937F6B-25A3-4044-B2F2-E296E212DA11}" type="presParOf" srcId="{2A68D7E6-A9C9-4B00-910D-759D530B5E56}" destId="{C2F4F59D-9BDD-4A79-BF23-D856657CCF06}" srcOrd="0" destOrd="0" presId="urn:microsoft.com/office/officeart/2018/2/layout/IconVerticalSolidList"/>
    <dgm:cxn modelId="{BAC1D913-1AD1-4897-9968-0AEDA81DBF7B}" type="presParOf" srcId="{2A68D7E6-A9C9-4B00-910D-759D530B5E56}" destId="{7FA681B6-DC5B-4240-84FF-460FC7961512}" srcOrd="1" destOrd="0" presId="urn:microsoft.com/office/officeart/2018/2/layout/IconVerticalSolidList"/>
    <dgm:cxn modelId="{A1361883-53BF-4926-9617-55B2EADC71DE}" type="presParOf" srcId="{2A68D7E6-A9C9-4B00-910D-759D530B5E56}" destId="{72D745D1-88CC-4D0A-B969-4EB939590DCF}" srcOrd="2" destOrd="0" presId="urn:microsoft.com/office/officeart/2018/2/layout/IconVerticalSolidList"/>
    <dgm:cxn modelId="{B54B80DE-8C12-4E9A-82BA-F4EEE1037AF2}" type="presParOf" srcId="{2A68D7E6-A9C9-4B00-910D-759D530B5E56}" destId="{5182EE72-BD57-40C4-A9D9-315F34F6E781}" srcOrd="3" destOrd="0" presId="urn:microsoft.com/office/officeart/2018/2/layout/IconVerticalSolidList"/>
    <dgm:cxn modelId="{000D1251-E638-4078-83C3-8E91A622891E}" type="presParOf" srcId="{A24A2DBB-7030-498A-A5D0-2E9D6EECF77D}" destId="{47CF76BB-687E-4156-ABE0-E71D2FFA2599}" srcOrd="1" destOrd="0" presId="urn:microsoft.com/office/officeart/2018/2/layout/IconVerticalSolidList"/>
    <dgm:cxn modelId="{8CF84969-6E5A-43F4-A540-1F811CA47F6F}" type="presParOf" srcId="{A24A2DBB-7030-498A-A5D0-2E9D6EECF77D}" destId="{FF494FB6-3322-476C-8789-17CB6AFA96D6}" srcOrd="2" destOrd="0" presId="urn:microsoft.com/office/officeart/2018/2/layout/IconVerticalSolidList"/>
    <dgm:cxn modelId="{7ACEE110-FF62-4796-9371-2A24F9CEDBB2}" type="presParOf" srcId="{FF494FB6-3322-476C-8789-17CB6AFA96D6}" destId="{C5C359A5-6396-4689-98A5-B8BA8C1E1D3A}" srcOrd="0" destOrd="0" presId="urn:microsoft.com/office/officeart/2018/2/layout/IconVerticalSolidList"/>
    <dgm:cxn modelId="{7A8ED00C-B771-4E35-8AE1-67B871547A04}" type="presParOf" srcId="{FF494FB6-3322-476C-8789-17CB6AFA96D6}" destId="{E523A204-F852-4462-86F7-E656A9305BE9}" srcOrd="1" destOrd="0" presId="urn:microsoft.com/office/officeart/2018/2/layout/IconVerticalSolidList"/>
    <dgm:cxn modelId="{380CAB24-30F1-48FB-B1B5-E9255B9958F4}" type="presParOf" srcId="{FF494FB6-3322-476C-8789-17CB6AFA96D6}" destId="{9C6D8447-CCAD-4DD9-8FB1-3370CB02C429}" srcOrd="2" destOrd="0" presId="urn:microsoft.com/office/officeart/2018/2/layout/IconVerticalSolidList"/>
    <dgm:cxn modelId="{AEAA4FCB-E0DB-4B63-A2E6-CAAF2151F27E}" type="presParOf" srcId="{FF494FB6-3322-476C-8789-17CB6AFA96D6}" destId="{9F0B61D5-C85F-4940-9F3B-4C3CCAAF2BD0}" srcOrd="3" destOrd="0" presId="urn:microsoft.com/office/officeart/2018/2/layout/IconVerticalSolidList"/>
    <dgm:cxn modelId="{06BB1E63-9B1D-4310-A4D2-E8EF208D36B9}" type="presParOf" srcId="{A24A2DBB-7030-498A-A5D0-2E9D6EECF77D}" destId="{D9115DE9-BD74-4DB0-B83B-3265797FD62A}" srcOrd="3" destOrd="0" presId="urn:microsoft.com/office/officeart/2018/2/layout/IconVerticalSolidList"/>
    <dgm:cxn modelId="{2E05D8A8-98A9-4E65-9DBF-AB8030C65AE1}" type="presParOf" srcId="{A24A2DBB-7030-498A-A5D0-2E9D6EECF77D}" destId="{378E69C6-C85A-410F-87F2-FA4691C23817}" srcOrd="4" destOrd="0" presId="urn:microsoft.com/office/officeart/2018/2/layout/IconVerticalSolidList"/>
    <dgm:cxn modelId="{AC4BDC41-4FD9-4FFD-91A6-264741E07A2D}" type="presParOf" srcId="{378E69C6-C85A-410F-87F2-FA4691C23817}" destId="{641F3227-A7EC-4063-9011-509AB6005988}" srcOrd="0" destOrd="0" presId="urn:microsoft.com/office/officeart/2018/2/layout/IconVerticalSolidList"/>
    <dgm:cxn modelId="{45DF7331-6918-48B5-A094-B6361F238230}" type="presParOf" srcId="{378E69C6-C85A-410F-87F2-FA4691C23817}" destId="{B8DFF1A5-FC88-4437-B707-9700FC273BD1}" srcOrd="1" destOrd="0" presId="urn:microsoft.com/office/officeart/2018/2/layout/IconVerticalSolidList"/>
    <dgm:cxn modelId="{E2F8A7D7-87D2-492C-90BD-FB17C398B087}" type="presParOf" srcId="{378E69C6-C85A-410F-87F2-FA4691C23817}" destId="{D1DBED5D-D5B1-42BB-B999-D8E6078200FB}" srcOrd="2" destOrd="0" presId="urn:microsoft.com/office/officeart/2018/2/layout/IconVerticalSolidList"/>
    <dgm:cxn modelId="{43BAA123-AC3C-45A4-A007-0845839DFBD2}" type="presParOf" srcId="{378E69C6-C85A-410F-87F2-FA4691C23817}" destId="{0D39E8AF-E55C-4A36-9C53-51D692510396}" srcOrd="3" destOrd="0" presId="urn:microsoft.com/office/officeart/2018/2/layout/IconVerticalSolidList"/>
    <dgm:cxn modelId="{2F477416-D0DE-49F9-B9BA-5C945951CDB3}" type="presParOf" srcId="{A24A2DBB-7030-498A-A5D0-2E9D6EECF77D}" destId="{CDBA20FB-9FF2-4BDA-A05C-294F745AB572}" srcOrd="5" destOrd="0" presId="urn:microsoft.com/office/officeart/2018/2/layout/IconVerticalSolidList"/>
    <dgm:cxn modelId="{D9192747-0F1B-4C06-B663-CA9773A6FFCE}" type="presParOf" srcId="{A24A2DBB-7030-498A-A5D0-2E9D6EECF77D}" destId="{5E866232-624A-4032-AEBD-FD5D752BC20D}" srcOrd="6" destOrd="0" presId="urn:microsoft.com/office/officeart/2018/2/layout/IconVerticalSolidList"/>
    <dgm:cxn modelId="{D7E1296B-2C07-40E0-9475-4D583E189818}" type="presParOf" srcId="{5E866232-624A-4032-AEBD-FD5D752BC20D}" destId="{7C8A0895-EA4C-4332-BE27-8C77F6FE9EC4}" srcOrd="0" destOrd="0" presId="urn:microsoft.com/office/officeart/2018/2/layout/IconVerticalSolidList"/>
    <dgm:cxn modelId="{1757939E-1702-4325-8FA7-429B7DA54CFF}" type="presParOf" srcId="{5E866232-624A-4032-AEBD-FD5D752BC20D}" destId="{E7472896-E01E-4C01-9CF7-76072962C452}" srcOrd="1" destOrd="0" presId="urn:microsoft.com/office/officeart/2018/2/layout/IconVerticalSolidList"/>
    <dgm:cxn modelId="{E4BAB66D-17E4-4A29-9EB4-9B2EBC4E3589}" type="presParOf" srcId="{5E866232-624A-4032-AEBD-FD5D752BC20D}" destId="{D84944A2-D146-428B-8D21-57B6B84B0E51}" srcOrd="2" destOrd="0" presId="urn:microsoft.com/office/officeart/2018/2/layout/IconVerticalSolidList"/>
    <dgm:cxn modelId="{1B76AA6E-0E20-4CCB-B080-98E61EB6B247}" type="presParOf" srcId="{5E866232-624A-4032-AEBD-FD5D752BC20D}" destId="{034A861C-F36B-4553-9224-5AB3D57812F6}" srcOrd="3" destOrd="0" presId="urn:microsoft.com/office/officeart/2018/2/layout/IconVerticalSolidList"/>
    <dgm:cxn modelId="{89533B25-5E35-4382-B4F1-EFADBAF4D66B}" type="presParOf" srcId="{A24A2DBB-7030-498A-A5D0-2E9D6EECF77D}" destId="{DFA7754B-B7E9-445B-9386-5990D6D61508}" srcOrd="7" destOrd="0" presId="urn:microsoft.com/office/officeart/2018/2/layout/IconVerticalSolidList"/>
    <dgm:cxn modelId="{4E70C82A-41D0-4A1F-9CAF-1F6CDA6713CA}" type="presParOf" srcId="{A24A2DBB-7030-498A-A5D0-2E9D6EECF77D}" destId="{DE0F3018-F6B4-4252-AF2F-EA877DFABAB8}" srcOrd="8" destOrd="0" presId="urn:microsoft.com/office/officeart/2018/2/layout/IconVerticalSolidList"/>
    <dgm:cxn modelId="{0796314E-9E08-4B50-AAA4-A5C5B5488A34}" type="presParOf" srcId="{DE0F3018-F6B4-4252-AF2F-EA877DFABAB8}" destId="{59C82431-8A92-45D2-BFF4-7089194F2D71}" srcOrd="0" destOrd="0" presId="urn:microsoft.com/office/officeart/2018/2/layout/IconVerticalSolidList"/>
    <dgm:cxn modelId="{FDF1EC5B-C255-4C96-A48A-700BB5380076}" type="presParOf" srcId="{DE0F3018-F6B4-4252-AF2F-EA877DFABAB8}" destId="{D3AB2B38-7E5A-4848-BD69-75A1B232122D}" srcOrd="1" destOrd="0" presId="urn:microsoft.com/office/officeart/2018/2/layout/IconVerticalSolidList"/>
    <dgm:cxn modelId="{DCDB3BC2-7557-4348-B276-1900E1925BDF}" type="presParOf" srcId="{DE0F3018-F6B4-4252-AF2F-EA877DFABAB8}" destId="{3CCA23D0-D021-4D7D-8CB8-A1EFBB085732}" srcOrd="2" destOrd="0" presId="urn:microsoft.com/office/officeart/2018/2/layout/IconVerticalSolidList"/>
    <dgm:cxn modelId="{6913A93E-5245-4067-B18A-8467077C872A}" type="presParOf" srcId="{DE0F3018-F6B4-4252-AF2F-EA877DFABAB8}" destId="{7081F620-2DCE-492B-B0FB-04B25F771106}" srcOrd="3" destOrd="0" presId="urn:microsoft.com/office/officeart/2018/2/layout/IconVerticalSolidList"/>
    <dgm:cxn modelId="{C00E3035-38AD-40B8-8DDF-17590CF5FDE2}" type="presParOf" srcId="{A24A2DBB-7030-498A-A5D0-2E9D6EECF77D}" destId="{8C5C00DC-F8B6-4C08-9DA2-93652AB02AC5}" srcOrd="9" destOrd="0" presId="urn:microsoft.com/office/officeart/2018/2/layout/IconVerticalSolidList"/>
    <dgm:cxn modelId="{E8FCCA0E-C1C5-4DBE-BF8B-267151DB5CC3}" type="presParOf" srcId="{A24A2DBB-7030-498A-A5D0-2E9D6EECF77D}" destId="{4842B3C4-6E5D-4350-89CA-87528658F7F6}" srcOrd="10" destOrd="0" presId="urn:microsoft.com/office/officeart/2018/2/layout/IconVerticalSolidList"/>
    <dgm:cxn modelId="{7EE98A4E-3EEE-4607-9A21-BF46BCC0DB60}" type="presParOf" srcId="{4842B3C4-6E5D-4350-89CA-87528658F7F6}" destId="{BED8BBC9-0045-4CD4-ABAA-F19422CFFDA0}" srcOrd="0" destOrd="0" presId="urn:microsoft.com/office/officeart/2018/2/layout/IconVerticalSolidList"/>
    <dgm:cxn modelId="{AE9DBEC7-60B6-4B17-8CBB-0A3AD4807003}" type="presParOf" srcId="{4842B3C4-6E5D-4350-89CA-87528658F7F6}" destId="{A0714EA4-B984-441B-984F-46705E5BC040}" srcOrd="1" destOrd="0" presId="urn:microsoft.com/office/officeart/2018/2/layout/IconVerticalSolidList"/>
    <dgm:cxn modelId="{E77B4D94-378B-4668-9DF5-191EEEE4B13C}" type="presParOf" srcId="{4842B3C4-6E5D-4350-89CA-87528658F7F6}" destId="{43BC15EC-3F81-40F4-85B5-08F5B682A467}" srcOrd="2" destOrd="0" presId="urn:microsoft.com/office/officeart/2018/2/layout/IconVerticalSolidList"/>
    <dgm:cxn modelId="{868ED389-A450-45A3-9EEA-CCB4584B8F12}" type="presParOf" srcId="{4842B3C4-6E5D-4350-89CA-87528658F7F6}" destId="{32855A8B-DD86-46E6-87E6-110858E8C6C3}" srcOrd="3" destOrd="0" presId="urn:microsoft.com/office/officeart/2018/2/layout/IconVerticalSolidList"/>
    <dgm:cxn modelId="{6FD53A12-65EC-4284-95D7-790C970102F8}" type="presParOf" srcId="{4842B3C4-6E5D-4350-89CA-87528658F7F6}" destId="{4BEE548A-E9B8-4FC0-B9F5-AEC821E6A5A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5552D-6FD2-4DBD-AEC3-0AAC58E23602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658B8-184B-4454-B9AA-51036BABEEE5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0786B-3B98-466C-B6F8-7B82C7FA8569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 evaluation of student learning at the conclusion of a unit or course.</a:t>
          </a:r>
        </a:p>
      </dsp:txBody>
      <dsp:txXfrm>
        <a:off x="1816103" y="671"/>
        <a:ext cx="4447536" cy="1572384"/>
      </dsp:txXfrm>
    </dsp:sp>
    <dsp:sp modelId="{B74C823D-A5E9-45FD-93E8-672F425BE10E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70704-EE7E-453D-99B8-8AF34AA957D4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4B931-FE17-4A8B-9DB0-76C1D8321B2A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Often determines grade in the course.</a:t>
          </a:r>
        </a:p>
      </dsp:txBody>
      <dsp:txXfrm>
        <a:off x="1816103" y="1966151"/>
        <a:ext cx="4447536" cy="1572384"/>
      </dsp:txXfrm>
    </dsp:sp>
    <dsp:sp modelId="{66CA2B09-570D-4EF4-96F1-516B058EADC6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39B2C-276F-4B50-83F1-048D31D05E1E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3060C-0C1D-44DC-A01B-BE8FB4D358D5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consist of exams or authentic assessments like presentation or essays.</a:t>
          </a:r>
        </a:p>
      </dsp:txBody>
      <dsp:txXfrm>
        <a:off x="1816103" y="3931632"/>
        <a:ext cx="4447536" cy="15723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79B1B-52BB-6641-BCF5-CD032679F802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7789F-BC83-A241-8995-11EAAADF9EE0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what ways does the assessment make reference to culture? </a:t>
          </a:r>
        </a:p>
      </dsp:txBody>
      <dsp:txXfrm>
        <a:off x="378614" y="886531"/>
        <a:ext cx="2810360" cy="1744948"/>
      </dsp:txXfrm>
    </dsp:sp>
    <dsp:sp modelId="{F3BC283D-FB4D-2344-9451-FBCB80EBC391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1A167-1F12-6D40-A165-1DF2EFEAC89C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How does the assessment allow students to draw from their cultural fluencies?</a:t>
          </a:r>
        </a:p>
      </dsp:txBody>
      <dsp:txXfrm>
        <a:off x="3946203" y="886531"/>
        <a:ext cx="2810360" cy="1744948"/>
      </dsp:txXfrm>
    </dsp:sp>
    <dsp:sp modelId="{2A0C92DE-5933-A74D-8AF5-FB42212E6F04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9E31E-C356-8944-9760-DBA4F8A1B8B3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How does the assessment support students in bridging their social/cultural identities with their academic identities?</a:t>
          </a:r>
        </a:p>
      </dsp:txBody>
      <dsp:txXfrm>
        <a:off x="7513791" y="886531"/>
        <a:ext cx="2810360" cy="1744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88597-5CB9-C046-B1D9-E6A673BFA221}">
      <dsp:nvSpPr>
        <dsp:cNvPr id="0" name=""/>
        <dsp:cNvSpPr/>
      </dsp:nvSpPr>
      <dsp:spPr>
        <a:xfrm>
          <a:off x="244826" y="2826"/>
          <a:ext cx="2749517" cy="16497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Mid-term and Final Exams</a:t>
          </a:r>
        </a:p>
      </dsp:txBody>
      <dsp:txXfrm>
        <a:off x="244826" y="2826"/>
        <a:ext cx="2749517" cy="1649710"/>
      </dsp:txXfrm>
    </dsp:sp>
    <dsp:sp modelId="{4217B290-004E-7346-B68D-AFF54523A253}">
      <dsp:nvSpPr>
        <dsp:cNvPr id="0" name=""/>
        <dsp:cNvSpPr/>
      </dsp:nvSpPr>
      <dsp:spPr>
        <a:xfrm>
          <a:off x="3269295" y="2826"/>
          <a:ext cx="2749517" cy="16497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Final Projects</a:t>
          </a:r>
        </a:p>
      </dsp:txBody>
      <dsp:txXfrm>
        <a:off x="3269295" y="2826"/>
        <a:ext cx="2749517" cy="1649710"/>
      </dsp:txXfrm>
    </dsp:sp>
    <dsp:sp modelId="{F1E9527C-1F03-DB4C-87B2-7639DE148A47}">
      <dsp:nvSpPr>
        <dsp:cNvPr id="0" name=""/>
        <dsp:cNvSpPr/>
      </dsp:nvSpPr>
      <dsp:spPr>
        <a:xfrm>
          <a:off x="244826" y="1927488"/>
          <a:ext cx="2749517" cy="16497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Final Essays</a:t>
          </a:r>
        </a:p>
      </dsp:txBody>
      <dsp:txXfrm>
        <a:off x="244826" y="1927488"/>
        <a:ext cx="2749517" cy="1649710"/>
      </dsp:txXfrm>
    </dsp:sp>
    <dsp:sp modelId="{5A89A4B1-9455-1F42-B627-F2169A3ACF89}">
      <dsp:nvSpPr>
        <dsp:cNvPr id="0" name=""/>
        <dsp:cNvSpPr/>
      </dsp:nvSpPr>
      <dsp:spPr>
        <a:xfrm>
          <a:off x="3269295" y="1927488"/>
          <a:ext cx="2749517" cy="16497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Final Presentations</a:t>
          </a:r>
        </a:p>
      </dsp:txBody>
      <dsp:txXfrm>
        <a:off x="3269295" y="1927488"/>
        <a:ext cx="2749517" cy="1649710"/>
      </dsp:txXfrm>
    </dsp:sp>
    <dsp:sp modelId="{06242596-23D4-C14B-90A4-FBFBA3C02597}">
      <dsp:nvSpPr>
        <dsp:cNvPr id="0" name=""/>
        <dsp:cNvSpPr/>
      </dsp:nvSpPr>
      <dsp:spPr>
        <a:xfrm>
          <a:off x="244826" y="3852151"/>
          <a:ext cx="2749517" cy="16497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Final Reports</a:t>
          </a:r>
        </a:p>
      </dsp:txBody>
      <dsp:txXfrm>
        <a:off x="244826" y="3852151"/>
        <a:ext cx="2749517" cy="1649710"/>
      </dsp:txXfrm>
    </dsp:sp>
    <dsp:sp modelId="{EFBFE93A-BEFD-6E45-8B1B-7659F471EA6F}">
      <dsp:nvSpPr>
        <dsp:cNvPr id="0" name=""/>
        <dsp:cNvSpPr/>
      </dsp:nvSpPr>
      <dsp:spPr>
        <a:xfrm>
          <a:off x="3269295" y="3852151"/>
          <a:ext cx="2749517" cy="16497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Final Performance</a:t>
          </a:r>
        </a:p>
      </dsp:txBody>
      <dsp:txXfrm>
        <a:off x="3269295" y="3852151"/>
        <a:ext cx="2749517" cy="1649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8C068-7CAF-4B5C-8021-4A1222DAEEF4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1CD3C-CC8E-4DB1-8AA5-B5C590100885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4144D-E38D-4CE7-915D-73A254E94F07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Evaluate student learning at the conclusion of instructional period, unit, course, or program.</a:t>
          </a:r>
        </a:p>
      </dsp:txBody>
      <dsp:txXfrm>
        <a:off x="1337397" y="2284"/>
        <a:ext cx="4926242" cy="1157919"/>
      </dsp:txXfrm>
    </dsp:sp>
    <dsp:sp modelId="{840DBC79-ED11-4064-86B6-37D8C04585FE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24C70-81D2-4128-AB42-92E1A8BBA000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4E3C5-5824-436D-8CE1-AE15000E9589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Typically graded</a:t>
          </a:r>
        </a:p>
      </dsp:txBody>
      <dsp:txXfrm>
        <a:off x="1337397" y="1449684"/>
        <a:ext cx="4926242" cy="1157919"/>
      </dsp:txXfrm>
    </dsp:sp>
    <dsp:sp modelId="{1BAF4BC2-9118-4A0F-A64C-7A35941FC638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E6EAB-FF40-4828-8C54-D7A0FFC021F3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860A5-570A-4528-A23D-6493FE786D18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Often high stakes</a:t>
          </a:r>
        </a:p>
      </dsp:txBody>
      <dsp:txXfrm>
        <a:off x="1337397" y="2897083"/>
        <a:ext cx="4926242" cy="1157919"/>
      </dsp:txXfrm>
    </dsp:sp>
    <dsp:sp modelId="{211A95AC-055C-43CE-85B6-8F40C4B86066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7F553-86A2-4244-A0DE-E80AE33DA37A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EFCED-399B-4B48-AC68-3D841E911E00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Often formal and standardized</a:t>
          </a:r>
        </a:p>
      </dsp:txBody>
      <dsp:txXfrm>
        <a:off x="1337397" y="4344483"/>
        <a:ext cx="4926242" cy="1157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D8327-5568-485F-A7FE-54E7AA651475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F83B7-948F-4A5F-868F-FB97BE3E42D5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7A384-69C4-4120-8560-41AE3EB73726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Summative assessments are generally higher-stakes</a:t>
          </a:r>
        </a:p>
      </dsp:txBody>
      <dsp:txXfrm>
        <a:off x="1816103" y="671"/>
        <a:ext cx="4447536" cy="1572384"/>
      </dsp:txXfrm>
    </dsp:sp>
    <dsp:sp modelId="{D7E381A4-351B-428C-BF0D-B2C7085A53A4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E4BD1-6872-40EA-9788-1C8908995096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86F1D-3282-4EBA-BB04-41A6A94422D5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Students may exhibit anxiety over certain types of assessments</a:t>
          </a:r>
        </a:p>
      </dsp:txBody>
      <dsp:txXfrm>
        <a:off x="1816103" y="1966151"/>
        <a:ext cx="4447536" cy="1572384"/>
      </dsp:txXfrm>
    </dsp:sp>
    <dsp:sp modelId="{8C455C0C-22F1-4A9C-9FC5-AB072CFB2CBC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B75C6-B61F-4F45-9C48-22BEC986D088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9A6A7-0655-44A2-96B7-0437598D676C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 is vitally important that summative assessments clearly align with goals and outcomes</a:t>
          </a:r>
        </a:p>
      </dsp:txBody>
      <dsp:txXfrm>
        <a:off x="1816103" y="3931632"/>
        <a:ext cx="4447536" cy="1572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F64BD-2D52-BB49-9732-BF7600DA940B}">
      <dsp:nvSpPr>
        <dsp:cNvPr id="0" name=""/>
        <dsp:cNvSpPr/>
      </dsp:nvSpPr>
      <dsp:spPr>
        <a:xfrm>
          <a:off x="2636" y="1753124"/>
          <a:ext cx="1427455" cy="19984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330200" rIns="111290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a rubric</a:t>
          </a:r>
        </a:p>
      </dsp:txBody>
      <dsp:txXfrm>
        <a:off x="2636" y="2512531"/>
        <a:ext cx="1427455" cy="1199062"/>
      </dsp:txXfrm>
    </dsp:sp>
    <dsp:sp modelId="{BFF44484-E4DE-A94C-B806-BDED8940EB26}">
      <dsp:nvSpPr>
        <dsp:cNvPr id="0" name=""/>
        <dsp:cNvSpPr/>
      </dsp:nvSpPr>
      <dsp:spPr>
        <a:xfrm>
          <a:off x="416598" y="1952968"/>
          <a:ext cx="599531" cy="5995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42" tIns="12700" rIns="4674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504397" y="2040767"/>
        <a:ext cx="423933" cy="423933"/>
      </dsp:txXfrm>
    </dsp:sp>
    <dsp:sp modelId="{89D8EDA0-B8BE-4149-9471-8377EDADA3A8}">
      <dsp:nvSpPr>
        <dsp:cNvPr id="0" name=""/>
        <dsp:cNvSpPr/>
      </dsp:nvSpPr>
      <dsp:spPr>
        <a:xfrm>
          <a:off x="2636" y="3751491"/>
          <a:ext cx="142745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4CA58-613D-EB48-A8FE-2191D11156B1}">
      <dsp:nvSpPr>
        <dsp:cNvPr id="0" name=""/>
        <dsp:cNvSpPr/>
      </dsp:nvSpPr>
      <dsp:spPr>
        <a:xfrm>
          <a:off x="1572837" y="1753124"/>
          <a:ext cx="1427455" cy="199843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330200" rIns="111290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Design clear questions</a:t>
          </a:r>
        </a:p>
      </dsp:txBody>
      <dsp:txXfrm>
        <a:off x="1572837" y="2512531"/>
        <a:ext cx="1427455" cy="1199062"/>
      </dsp:txXfrm>
    </dsp:sp>
    <dsp:sp modelId="{CDBA1886-1DDD-D742-9DA5-A736F7DA8F1D}">
      <dsp:nvSpPr>
        <dsp:cNvPr id="0" name=""/>
        <dsp:cNvSpPr/>
      </dsp:nvSpPr>
      <dsp:spPr>
        <a:xfrm>
          <a:off x="1986800" y="1952968"/>
          <a:ext cx="599531" cy="5995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42" tIns="12700" rIns="4674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2074599" y="2040767"/>
        <a:ext cx="423933" cy="423933"/>
      </dsp:txXfrm>
    </dsp:sp>
    <dsp:sp modelId="{023C1C8C-7202-3343-B7D4-69E76230B8B9}">
      <dsp:nvSpPr>
        <dsp:cNvPr id="0" name=""/>
        <dsp:cNvSpPr/>
      </dsp:nvSpPr>
      <dsp:spPr>
        <a:xfrm>
          <a:off x="1572837" y="3751491"/>
          <a:ext cx="142745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A50D9-C238-2A40-A645-85025AD057D5}">
      <dsp:nvSpPr>
        <dsp:cNvPr id="0" name=""/>
        <dsp:cNvSpPr/>
      </dsp:nvSpPr>
      <dsp:spPr>
        <a:xfrm>
          <a:off x="3143039" y="1753124"/>
          <a:ext cx="1427455" cy="19984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330200" rIns="111290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Assess comprehensiveness</a:t>
          </a:r>
        </a:p>
      </dsp:txBody>
      <dsp:txXfrm>
        <a:off x="3143039" y="2512531"/>
        <a:ext cx="1427455" cy="1199062"/>
      </dsp:txXfrm>
    </dsp:sp>
    <dsp:sp modelId="{CB0D592E-D35A-2544-9728-4E6E3C87F417}">
      <dsp:nvSpPr>
        <dsp:cNvPr id="0" name=""/>
        <dsp:cNvSpPr/>
      </dsp:nvSpPr>
      <dsp:spPr>
        <a:xfrm>
          <a:off x="3557001" y="1952968"/>
          <a:ext cx="599531" cy="5995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42" tIns="12700" rIns="4674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3644800" y="2040767"/>
        <a:ext cx="423933" cy="423933"/>
      </dsp:txXfrm>
    </dsp:sp>
    <dsp:sp modelId="{C3A6F4CB-8927-604F-A04D-223576A8E84D}">
      <dsp:nvSpPr>
        <dsp:cNvPr id="0" name=""/>
        <dsp:cNvSpPr/>
      </dsp:nvSpPr>
      <dsp:spPr>
        <a:xfrm>
          <a:off x="3143039" y="3751491"/>
          <a:ext cx="142745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0A1D0-C854-2B4A-9AC9-332C0FF9F2EA}">
      <dsp:nvSpPr>
        <dsp:cNvPr id="0" name=""/>
        <dsp:cNvSpPr/>
      </dsp:nvSpPr>
      <dsp:spPr>
        <a:xfrm>
          <a:off x="4713241" y="1753124"/>
          <a:ext cx="1427455" cy="19984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330200" rIns="111290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Set clear parameters</a:t>
          </a:r>
        </a:p>
      </dsp:txBody>
      <dsp:txXfrm>
        <a:off x="4713241" y="2512531"/>
        <a:ext cx="1427455" cy="1199062"/>
      </dsp:txXfrm>
    </dsp:sp>
    <dsp:sp modelId="{7B3C2AB8-B742-E746-AC6B-51AB0FEDD341}">
      <dsp:nvSpPr>
        <dsp:cNvPr id="0" name=""/>
        <dsp:cNvSpPr/>
      </dsp:nvSpPr>
      <dsp:spPr>
        <a:xfrm>
          <a:off x="5127203" y="1952968"/>
          <a:ext cx="599531" cy="5995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42" tIns="12700" rIns="4674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5215002" y="2040767"/>
        <a:ext cx="423933" cy="423933"/>
      </dsp:txXfrm>
    </dsp:sp>
    <dsp:sp modelId="{2A1F8B05-A25A-B14C-AA2B-95595E2DB243}">
      <dsp:nvSpPr>
        <dsp:cNvPr id="0" name=""/>
        <dsp:cNvSpPr/>
      </dsp:nvSpPr>
      <dsp:spPr>
        <a:xfrm>
          <a:off x="4713241" y="3751491"/>
          <a:ext cx="142745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B130A-5852-AF40-AF94-E6C5A1F679F8}">
      <dsp:nvSpPr>
        <dsp:cNvPr id="0" name=""/>
        <dsp:cNvSpPr/>
      </dsp:nvSpPr>
      <dsp:spPr>
        <a:xfrm>
          <a:off x="6283442" y="1753124"/>
          <a:ext cx="1427455" cy="199843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330200" rIns="111290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blind grading</a:t>
          </a:r>
        </a:p>
      </dsp:txBody>
      <dsp:txXfrm>
        <a:off x="6283442" y="2512531"/>
        <a:ext cx="1427455" cy="1199062"/>
      </dsp:txXfrm>
    </dsp:sp>
    <dsp:sp modelId="{3350354A-B51A-B544-97FF-89ED8500ABA6}">
      <dsp:nvSpPr>
        <dsp:cNvPr id="0" name=""/>
        <dsp:cNvSpPr/>
      </dsp:nvSpPr>
      <dsp:spPr>
        <a:xfrm>
          <a:off x="6697404" y="1952968"/>
          <a:ext cx="599531" cy="5995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42" tIns="12700" rIns="4674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5</a:t>
          </a:r>
        </a:p>
      </dsp:txBody>
      <dsp:txXfrm>
        <a:off x="6785203" y="2040767"/>
        <a:ext cx="423933" cy="423933"/>
      </dsp:txXfrm>
    </dsp:sp>
    <dsp:sp modelId="{704EB582-B61E-E94A-BB90-05E73A3725F6}">
      <dsp:nvSpPr>
        <dsp:cNvPr id="0" name=""/>
        <dsp:cNvSpPr/>
      </dsp:nvSpPr>
      <dsp:spPr>
        <a:xfrm>
          <a:off x="6283442" y="3751491"/>
          <a:ext cx="1427455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8F0C1-8FAC-4352-8374-2613B36524AE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39102-14CE-4289-8A6E-4C61138EE8FD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197F5-C451-452C-B36A-8FC5A185ED02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Class size</a:t>
          </a:r>
        </a:p>
      </dsp:txBody>
      <dsp:txXfrm>
        <a:off x="1057996" y="4300"/>
        <a:ext cx="5205643" cy="916014"/>
      </dsp:txXfrm>
    </dsp:sp>
    <dsp:sp modelId="{A9F0DEA6-7DD6-45B3-8DD9-FB75CDF98D02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A1C5C-2CE7-4DF6-B2C6-A472776BDF49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33A7B-B32A-4582-AED5-A72B5D71AD5B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Modality</a:t>
          </a:r>
        </a:p>
      </dsp:txBody>
      <dsp:txXfrm>
        <a:off x="1057996" y="1149318"/>
        <a:ext cx="5205643" cy="916014"/>
      </dsp:txXfrm>
    </dsp:sp>
    <dsp:sp modelId="{060D45FF-AD30-4628-B85F-8055757C1E55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10763-BE98-4E14-8E9B-F28223F02F2D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12F73-BE00-4AAA-A5B7-BADB2C556DCE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Level: Undergraduate/ Graduate/ Freshman/Seniors</a:t>
          </a:r>
        </a:p>
      </dsp:txBody>
      <dsp:txXfrm>
        <a:off x="1057996" y="2294336"/>
        <a:ext cx="5205643" cy="916014"/>
      </dsp:txXfrm>
    </dsp:sp>
    <dsp:sp modelId="{0BCE1DA1-2B58-442B-A795-6666CAA25A99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F1886-4413-457D-A357-0E6CD3F2D828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121DA-B93C-44D5-A1BB-089BEBB72A08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Major Coursework</a:t>
          </a:r>
        </a:p>
      </dsp:txBody>
      <dsp:txXfrm>
        <a:off x="1057996" y="3439354"/>
        <a:ext cx="5205643" cy="916014"/>
      </dsp:txXfrm>
    </dsp:sp>
    <dsp:sp modelId="{F38B7102-DAF2-4EC7-9B53-6B54345FAD3E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EB259-6B7B-45D8-9035-BE948251A112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5F62F-2521-4F83-8F08-E1DD912E801B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Assessment Tools</a:t>
          </a:r>
        </a:p>
      </dsp:txBody>
      <dsp:txXfrm>
        <a:off x="1057996" y="4584372"/>
        <a:ext cx="5205643" cy="916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74C48-E7F8-4B3D-AA96-015A1A7B48B9}">
      <dsp:nvSpPr>
        <dsp:cNvPr id="0" name=""/>
        <dsp:cNvSpPr/>
      </dsp:nvSpPr>
      <dsp:spPr>
        <a:xfrm>
          <a:off x="0" y="3157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BDC36-666A-4FEC-8D0E-5EEEF30EBB1C}">
      <dsp:nvSpPr>
        <dsp:cNvPr id="0" name=""/>
        <dsp:cNvSpPr/>
      </dsp:nvSpPr>
      <dsp:spPr>
        <a:xfrm>
          <a:off x="195677" y="148702"/>
          <a:ext cx="355777" cy="355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72D17-8EE2-46EF-B72F-13BCF74D3D35}">
      <dsp:nvSpPr>
        <dsp:cNvPr id="0" name=""/>
        <dsp:cNvSpPr/>
      </dsp:nvSpPr>
      <dsp:spPr>
        <a:xfrm>
          <a:off x="747131" y="3157"/>
          <a:ext cx="2818638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Combat</a:t>
          </a:r>
        </a:p>
      </dsp:txBody>
      <dsp:txXfrm>
        <a:off x="747131" y="3157"/>
        <a:ext cx="2818638" cy="646867"/>
      </dsp:txXfrm>
    </dsp:sp>
    <dsp:sp modelId="{2D986102-AAB3-4A75-A1C8-E320FF000FC1}">
      <dsp:nvSpPr>
        <dsp:cNvPr id="0" name=""/>
        <dsp:cNvSpPr/>
      </dsp:nvSpPr>
      <dsp:spPr>
        <a:xfrm>
          <a:off x="3565769" y="3157"/>
          <a:ext cx="2697139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Combat Academic Integrity Concerns </a:t>
          </a:r>
        </a:p>
      </dsp:txBody>
      <dsp:txXfrm>
        <a:off x="3565769" y="3157"/>
        <a:ext cx="2697139" cy="646867"/>
      </dsp:txXfrm>
    </dsp:sp>
    <dsp:sp modelId="{A66DB7D2-703A-4C29-9E19-D5E9A59DD580}">
      <dsp:nvSpPr>
        <dsp:cNvPr id="0" name=""/>
        <dsp:cNvSpPr/>
      </dsp:nvSpPr>
      <dsp:spPr>
        <a:xfrm>
          <a:off x="0" y="811741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23332-BA06-4DA2-8FEE-4B025663212D}">
      <dsp:nvSpPr>
        <dsp:cNvPr id="0" name=""/>
        <dsp:cNvSpPr/>
      </dsp:nvSpPr>
      <dsp:spPr>
        <a:xfrm>
          <a:off x="195677" y="957287"/>
          <a:ext cx="355777" cy="355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2ADB0-C7BA-4862-9C2B-C7B7D8D2C8E0}">
      <dsp:nvSpPr>
        <dsp:cNvPr id="0" name=""/>
        <dsp:cNvSpPr/>
      </dsp:nvSpPr>
      <dsp:spPr>
        <a:xfrm>
          <a:off x="747131" y="811741"/>
          <a:ext cx="2818638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Ask</a:t>
          </a:r>
        </a:p>
      </dsp:txBody>
      <dsp:txXfrm>
        <a:off x="747131" y="811741"/>
        <a:ext cx="2818638" cy="646867"/>
      </dsp:txXfrm>
    </dsp:sp>
    <dsp:sp modelId="{4B56C514-A767-4A79-BD11-D341B4CC3E5F}">
      <dsp:nvSpPr>
        <dsp:cNvPr id="0" name=""/>
        <dsp:cNvSpPr/>
      </dsp:nvSpPr>
      <dsp:spPr>
        <a:xfrm>
          <a:off x="3565769" y="811741"/>
          <a:ext cx="2697139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Ask students to explain their thinking</a:t>
          </a:r>
        </a:p>
      </dsp:txBody>
      <dsp:txXfrm>
        <a:off x="3565769" y="811741"/>
        <a:ext cx="2697139" cy="646867"/>
      </dsp:txXfrm>
    </dsp:sp>
    <dsp:sp modelId="{78F98F07-0FB9-4BE1-A4F8-3CEA3978E599}">
      <dsp:nvSpPr>
        <dsp:cNvPr id="0" name=""/>
        <dsp:cNvSpPr/>
      </dsp:nvSpPr>
      <dsp:spPr>
        <a:xfrm>
          <a:off x="0" y="1620326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4A019-2B9F-4664-A3FF-86F09D9E3BAE}">
      <dsp:nvSpPr>
        <dsp:cNvPr id="0" name=""/>
        <dsp:cNvSpPr/>
      </dsp:nvSpPr>
      <dsp:spPr>
        <a:xfrm>
          <a:off x="195677" y="1765871"/>
          <a:ext cx="355777" cy="355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36A05-32BD-4423-827C-475596D985DA}">
      <dsp:nvSpPr>
        <dsp:cNvPr id="0" name=""/>
        <dsp:cNvSpPr/>
      </dsp:nvSpPr>
      <dsp:spPr>
        <a:xfrm>
          <a:off x="747131" y="1620326"/>
          <a:ext cx="2818638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</a:t>
          </a:r>
        </a:p>
      </dsp:txBody>
      <dsp:txXfrm>
        <a:off x="747131" y="1620326"/>
        <a:ext cx="2818638" cy="646867"/>
      </dsp:txXfrm>
    </dsp:sp>
    <dsp:sp modelId="{4F64A37C-30E3-4C8D-8166-7E689E3E1FC9}">
      <dsp:nvSpPr>
        <dsp:cNvPr id="0" name=""/>
        <dsp:cNvSpPr/>
      </dsp:nvSpPr>
      <dsp:spPr>
        <a:xfrm>
          <a:off x="3565769" y="1620326"/>
          <a:ext cx="2697139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assessment type</a:t>
          </a:r>
        </a:p>
      </dsp:txBody>
      <dsp:txXfrm>
        <a:off x="3565769" y="1620326"/>
        <a:ext cx="2697139" cy="646867"/>
      </dsp:txXfrm>
    </dsp:sp>
    <dsp:sp modelId="{D29B652F-CE22-408C-9CD7-8E7F4A5FA7C8}">
      <dsp:nvSpPr>
        <dsp:cNvPr id="0" name=""/>
        <dsp:cNvSpPr/>
      </dsp:nvSpPr>
      <dsp:spPr>
        <a:xfrm>
          <a:off x="0" y="2428910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356CA-D885-4E39-A5E9-BEF325B24626}">
      <dsp:nvSpPr>
        <dsp:cNvPr id="0" name=""/>
        <dsp:cNvSpPr/>
      </dsp:nvSpPr>
      <dsp:spPr>
        <a:xfrm>
          <a:off x="195677" y="2574455"/>
          <a:ext cx="355777" cy="3557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1A394-8D7F-4459-BA13-8629393C3A7F}">
      <dsp:nvSpPr>
        <dsp:cNvPr id="0" name=""/>
        <dsp:cNvSpPr/>
      </dsp:nvSpPr>
      <dsp:spPr>
        <a:xfrm>
          <a:off x="747131" y="2428910"/>
          <a:ext cx="2818638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</a:t>
          </a:r>
        </a:p>
      </dsp:txBody>
      <dsp:txXfrm>
        <a:off x="747131" y="2428910"/>
        <a:ext cx="2818638" cy="646867"/>
      </dsp:txXfrm>
    </dsp:sp>
    <dsp:sp modelId="{2DC027BA-B641-4FD7-916D-8154E5C6B47B}">
      <dsp:nvSpPr>
        <dsp:cNvPr id="0" name=""/>
        <dsp:cNvSpPr/>
      </dsp:nvSpPr>
      <dsp:spPr>
        <a:xfrm>
          <a:off x="3565769" y="2428910"/>
          <a:ext cx="2697139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short answer items</a:t>
          </a:r>
        </a:p>
      </dsp:txBody>
      <dsp:txXfrm>
        <a:off x="3565769" y="2428910"/>
        <a:ext cx="2697139" cy="646867"/>
      </dsp:txXfrm>
    </dsp:sp>
    <dsp:sp modelId="{E818E2B8-5E5A-4EEB-B5D3-72C74CDE0536}">
      <dsp:nvSpPr>
        <dsp:cNvPr id="0" name=""/>
        <dsp:cNvSpPr/>
      </dsp:nvSpPr>
      <dsp:spPr>
        <a:xfrm>
          <a:off x="0" y="3237494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819A4-2D9C-409B-985E-D08C2353DCA8}">
      <dsp:nvSpPr>
        <dsp:cNvPr id="0" name=""/>
        <dsp:cNvSpPr/>
      </dsp:nvSpPr>
      <dsp:spPr>
        <a:xfrm>
          <a:off x="195677" y="3383039"/>
          <a:ext cx="355777" cy="3557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B29AE-619C-4C90-899D-1135793CF65B}">
      <dsp:nvSpPr>
        <dsp:cNvPr id="0" name=""/>
        <dsp:cNvSpPr/>
      </dsp:nvSpPr>
      <dsp:spPr>
        <a:xfrm>
          <a:off x="747131" y="3237494"/>
          <a:ext cx="2818638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Implement</a:t>
          </a:r>
        </a:p>
      </dsp:txBody>
      <dsp:txXfrm>
        <a:off x="747131" y="3237494"/>
        <a:ext cx="2818638" cy="646867"/>
      </dsp:txXfrm>
    </dsp:sp>
    <dsp:sp modelId="{6593FA64-EC11-43DD-9321-8DC9FF88A596}">
      <dsp:nvSpPr>
        <dsp:cNvPr id="0" name=""/>
        <dsp:cNvSpPr/>
      </dsp:nvSpPr>
      <dsp:spPr>
        <a:xfrm>
          <a:off x="3565769" y="3237494"/>
          <a:ext cx="2697139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Implement written work</a:t>
          </a:r>
        </a:p>
      </dsp:txBody>
      <dsp:txXfrm>
        <a:off x="3565769" y="3237494"/>
        <a:ext cx="2697139" cy="646867"/>
      </dsp:txXfrm>
    </dsp:sp>
    <dsp:sp modelId="{62F5249F-B8A2-450C-95FF-FB838F9822D3}">
      <dsp:nvSpPr>
        <dsp:cNvPr id="0" name=""/>
        <dsp:cNvSpPr/>
      </dsp:nvSpPr>
      <dsp:spPr>
        <a:xfrm>
          <a:off x="0" y="4046078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16B09-47BD-4DA5-A219-B657CD9CD705}">
      <dsp:nvSpPr>
        <dsp:cNvPr id="0" name=""/>
        <dsp:cNvSpPr/>
      </dsp:nvSpPr>
      <dsp:spPr>
        <a:xfrm>
          <a:off x="195677" y="4191623"/>
          <a:ext cx="355777" cy="35577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514E6-6536-4DC3-A944-D61FBD0C0537}">
      <dsp:nvSpPr>
        <dsp:cNvPr id="0" name=""/>
        <dsp:cNvSpPr/>
      </dsp:nvSpPr>
      <dsp:spPr>
        <a:xfrm>
          <a:off x="747131" y="4046078"/>
          <a:ext cx="2818638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</a:t>
          </a:r>
        </a:p>
      </dsp:txBody>
      <dsp:txXfrm>
        <a:off x="747131" y="4046078"/>
        <a:ext cx="2818638" cy="646867"/>
      </dsp:txXfrm>
    </dsp:sp>
    <dsp:sp modelId="{E1BF9399-BE09-4CBE-9A55-8D7FC176A1CA}">
      <dsp:nvSpPr>
        <dsp:cNvPr id="0" name=""/>
        <dsp:cNvSpPr/>
      </dsp:nvSpPr>
      <dsp:spPr>
        <a:xfrm>
          <a:off x="3565769" y="4046078"/>
          <a:ext cx="2697139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portfolio</a:t>
          </a:r>
        </a:p>
      </dsp:txBody>
      <dsp:txXfrm>
        <a:off x="3565769" y="4046078"/>
        <a:ext cx="2697139" cy="646867"/>
      </dsp:txXfrm>
    </dsp:sp>
    <dsp:sp modelId="{A03ABB6B-A46F-4738-A352-504DA6F161B6}">
      <dsp:nvSpPr>
        <dsp:cNvPr id="0" name=""/>
        <dsp:cNvSpPr/>
      </dsp:nvSpPr>
      <dsp:spPr>
        <a:xfrm>
          <a:off x="0" y="4854662"/>
          <a:ext cx="6263640" cy="6468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51A31-2C2A-484E-A669-80D4E618CCE9}">
      <dsp:nvSpPr>
        <dsp:cNvPr id="0" name=""/>
        <dsp:cNvSpPr/>
      </dsp:nvSpPr>
      <dsp:spPr>
        <a:xfrm>
          <a:off x="195677" y="5000208"/>
          <a:ext cx="355777" cy="35577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95F8B-C9AD-4C12-AB75-AF15C2A0A0BD}">
      <dsp:nvSpPr>
        <dsp:cNvPr id="0" name=""/>
        <dsp:cNvSpPr/>
      </dsp:nvSpPr>
      <dsp:spPr>
        <a:xfrm>
          <a:off x="747131" y="4854662"/>
          <a:ext cx="2818638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Ask</a:t>
          </a:r>
        </a:p>
      </dsp:txBody>
      <dsp:txXfrm>
        <a:off x="747131" y="4854662"/>
        <a:ext cx="2818638" cy="646867"/>
      </dsp:txXfrm>
    </dsp:sp>
    <dsp:sp modelId="{A2F3EBFE-8C1D-498F-B65D-95E968BF732B}">
      <dsp:nvSpPr>
        <dsp:cNvPr id="0" name=""/>
        <dsp:cNvSpPr/>
      </dsp:nvSpPr>
      <dsp:spPr>
        <a:xfrm>
          <a:off x="3565769" y="4854662"/>
          <a:ext cx="2697139" cy="6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0" tIns="68460" rIns="68460" bIns="684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Ask students to submit a recorded presentation</a:t>
          </a:r>
        </a:p>
      </dsp:txBody>
      <dsp:txXfrm>
        <a:off x="3565769" y="4854662"/>
        <a:ext cx="2697139" cy="6468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716C8-6D98-9042-8F1D-76752EDE3B9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6E88D-18EE-BC48-905E-0B8EB78AC24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Eliminates test anxiety</a:t>
          </a:r>
        </a:p>
      </dsp:txBody>
      <dsp:txXfrm>
        <a:off x="0" y="2703"/>
        <a:ext cx="6900512" cy="1843578"/>
      </dsp:txXfrm>
    </dsp:sp>
    <dsp:sp modelId="{F0BD4CC1-B8B0-2B45-85E2-386B1D0DE9FA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AEB7C-B735-FA47-AB4D-B7B0605ADBF6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Utilize higher order thinking skills</a:t>
          </a:r>
        </a:p>
      </dsp:txBody>
      <dsp:txXfrm>
        <a:off x="0" y="1846281"/>
        <a:ext cx="6900512" cy="1843578"/>
      </dsp:txXfrm>
    </dsp:sp>
    <dsp:sp modelId="{603E3EAF-A1F7-1945-83CA-AF2062C20E43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BE3A1-EC74-D247-B651-CB6875799BE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Direct tie to objectives and outcomes</a:t>
          </a:r>
        </a:p>
      </dsp:txBody>
      <dsp:txXfrm>
        <a:off x="0" y="3689859"/>
        <a:ext cx="6900512" cy="1843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53CD3-5898-F74D-B54C-A3B5C1290D29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6A0A3-C63B-D44B-A22D-1C8647999154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Validity = Alignment to course objectives</a:t>
          </a:r>
        </a:p>
      </dsp:txBody>
      <dsp:txXfrm>
        <a:off x="0" y="2703"/>
        <a:ext cx="6900512" cy="1843578"/>
      </dsp:txXfrm>
    </dsp:sp>
    <dsp:sp modelId="{F0E2D16F-3A09-4741-BA19-803C722A014B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30F86-1462-C149-ACB9-833804E30CBD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Reliability = consistency or accuracy of assessment</a:t>
          </a:r>
        </a:p>
      </dsp:txBody>
      <dsp:txXfrm>
        <a:off x="0" y="1846281"/>
        <a:ext cx="6900512" cy="1843578"/>
      </dsp:txXfrm>
    </dsp:sp>
    <dsp:sp modelId="{AD5044BF-D66D-A54F-B96B-BC68B9E54BE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C5AEC-E174-924C-A125-A2ABDCC4B7A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Manageability = Faculty and student workload</a:t>
          </a:r>
        </a:p>
      </dsp:txBody>
      <dsp:txXfrm>
        <a:off x="0" y="3689859"/>
        <a:ext cx="6900512" cy="18435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4F59D-9BDD-4A79-BF23-D856657CCF06}">
      <dsp:nvSpPr>
        <dsp:cNvPr id="0" name=""/>
        <dsp:cNvSpPr/>
      </dsp:nvSpPr>
      <dsp:spPr>
        <a:xfrm>
          <a:off x="0" y="1802"/>
          <a:ext cx="6269038" cy="7680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681B6-DC5B-4240-84FF-460FC7961512}">
      <dsp:nvSpPr>
        <dsp:cNvPr id="0" name=""/>
        <dsp:cNvSpPr/>
      </dsp:nvSpPr>
      <dsp:spPr>
        <a:xfrm>
          <a:off x="232341" y="174618"/>
          <a:ext cx="422439" cy="4224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2EE72-BD57-40C4-A9D9-315F34F6E781}">
      <dsp:nvSpPr>
        <dsp:cNvPr id="0" name=""/>
        <dsp:cNvSpPr/>
      </dsp:nvSpPr>
      <dsp:spPr>
        <a:xfrm>
          <a:off x="887122" y="1802"/>
          <a:ext cx="5381915" cy="76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8" tIns="81288" rIns="81288" bIns="8128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Timely and constructive</a:t>
          </a:r>
        </a:p>
      </dsp:txBody>
      <dsp:txXfrm>
        <a:off x="887122" y="1802"/>
        <a:ext cx="5381915" cy="768071"/>
      </dsp:txXfrm>
    </dsp:sp>
    <dsp:sp modelId="{C5C359A5-6396-4689-98A5-B8BA8C1E1D3A}">
      <dsp:nvSpPr>
        <dsp:cNvPr id="0" name=""/>
        <dsp:cNvSpPr/>
      </dsp:nvSpPr>
      <dsp:spPr>
        <a:xfrm>
          <a:off x="0" y="961892"/>
          <a:ext cx="6269038" cy="7680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3A204-F852-4462-86F7-E656A9305BE9}">
      <dsp:nvSpPr>
        <dsp:cNvPr id="0" name=""/>
        <dsp:cNvSpPr/>
      </dsp:nvSpPr>
      <dsp:spPr>
        <a:xfrm>
          <a:off x="232341" y="1134708"/>
          <a:ext cx="422439" cy="4224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B61D5-C85F-4940-9F3B-4C3CCAAF2BD0}">
      <dsp:nvSpPr>
        <dsp:cNvPr id="0" name=""/>
        <dsp:cNvSpPr/>
      </dsp:nvSpPr>
      <dsp:spPr>
        <a:xfrm>
          <a:off x="887122" y="961892"/>
          <a:ext cx="5381915" cy="76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8" tIns="81288" rIns="81288" bIns="8128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Identify specific qualities</a:t>
          </a:r>
        </a:p>
      </dsp:txBody>
      <dsp:txXfrm>
        <a:off x="887122" y="961892"/>
        <a:ext cx="5381915" cy="768071"/>
      </dsp:txXfrm>
    </dsp:sp>
    <dsp:sp modelId="{641F3227-A7EC-4063-9011-509AB6005988}">
      <dsp:nvSpPr>
        <dsp:cNvPr id="0" name=""/>
        <dsp:cNvSpPr/>
      </dsp:nvSpPr>
      <dsp:spPr>
        <a:xfrm>
          <a:off x="0" y="1921981"/>
          <a:ext cx="6269038" cy="7680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FF1A5-FC88-4437-B707-9700FC273BD1}">
      <dsp:nvSpPr>
        <dsp:cNvPr id="0" name=""/>
        <dsp:cNvSpPr/>
      </dsp:nvSpPr>
      <dsp:spPr>
        <a:xfrm>
          <a:off x="232341" y="2094797"/>
          <a:ext cx="422439" cy="4224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9E8AF-E55C-4A36-9C53-51D692510396}">
      <dsp:nvSpPr>
        <dsp:cNvPr id="0" name=""/>
        <dsp:cNvSpPr/>
      </dsp:nvSpPr>
      <dsp:spPr>
        <a:xfrm>
          <a:off x="887122" y="1921981"/>
          <a:ext cx="5381915" cy="76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8" tIns="81288" rIns="81288" bIns="8128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Include actionable  steps to improvement</a:t>
          </a:r>
        </a:p>
      </dsp:txBody>
      <dsp:txXfrm>
        <a:off x="887122" y="1921981"/>
        <a:ext cx="5381915" cy="768071"/>
      </dsp:txXfrm>
    </dsp:sp>
    <dsp:sp modelId="{7C8A0895-EA4C-4332-BE27-8C77F6FE9EC4}">
      <dsp:nvSpPr>
        <dsp:cNvPr id="0" name=""/>
        <dsp:cNvSpPr/>
      </dsp:nvSpPr>
      <dsp:spPr>
        <a:xfrm>
          <a:off x="0" y="2882071"/>
          <a:ext cx="6269038" cy="7680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72896-E01E-4C01-9CF7-76072962C452}">
      <dsp:nvSpPr>
        <dsp:cNvPr id="0" name=""/>
        <dsp:cNvSpPr/>
      </dsp:nvSpPr>
      <dsp:spPr>
        <a:xfrm>
          <a:off x="232341" y="3054887"/>
          <a:ext cx="422439" cy="4224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A861C-F36B-4553-9224-5AB3D57812F6}">
      <dsp:nvSpPr>
        <dsp:cNvPr id="0" name=""/>
        <dsp:cNvSpPr/>
      </dsp:nvSpPr>
      <dsp:spPr>
        <a:xfrm>
          <a:off x="887122" y="2882071"/>
          <a:ext cx="5381915" cy="76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8" tIns="81288" rIns="81288" bIns="8128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Motivate and encourage</a:t>
          </a:r>
        </a:p>
      </dsp:txBody>
      <dsp:txXfrm>
        <a:off x="887122" y="2882071"/>
        <a:ext cx="5381915" cy="768071"/>
      </dsp:txXfrm>
    </dsp:sp>
    <dsp:sp modelId="{59C82431-8A92-45D2-BFF4-7089194F2D71}">
      <dsp:nvSpPr>
        <dsp:cNvPr id="0" name=""/>
        <dsp:cNvSpPr/>
      </dsp:nvSpPr>
      <dsp:spPr>
        <a:xfrm>
          <a:off x="0" y="3842161"/>
          <a:ext cx="6269038" cy="7680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B2B38-7E5A-4848-BD69-75A1B232122D}">
      <dsp:nvSpPr>
        <dsp:cNvPr id="0" name=""/>
        <dsp:cNvSpPr/>
      </dsp:nvSpPr>
      <dsp:spPr>
        <a:xfrm>
          <a:off x="232341" y="4014977"/>
          <a:ext cx="422439" cy="4224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1F620-2DCE-492B-B0FB-04B25F771106}">
      <dsp:nvSpPr>
        <dsp:cNvPr id="0" name=""/>
        <dsp:cNvSpPr/>
      </dsp:nvSpPr>
      <dsp:spPr>
        <a:xfrm>
          <a:off x="887122" y="3842161"/>
          <a:ext cx="5381915" cy="76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8" tIns="81288" rIns="81288" bIns="8128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Explain grade criteria and score (utilize rubric) </a:t>
          </a:r>
        </a:p>
      </dsp:txBody>
      <dsp:txXfrm>
        <a:off x="887122" y="3842161"/>
        <a:ext cx="5381915" cy="768071"/>
      </dsp:txXfrm>
    </dsp:sp>
    <dsp:sp modelId="{BED8BBC9-0045-4CD4-ABAA-F19422CFFDA0}">
      <dsp:nvSpPr>
        <dsp:cNvPr id="0" name=""/>
        <dsp:cNvSpPr/>
      </dsp:nvSpPr>
      <dsp:spPr>
        <a:xfrm>
          <a:off x="0" y="4802250"/>
          <a:ext cx="6269038" cy="7680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14EA4-B984-441B-984F-46705E5BC040}">
      <dsp:nvSpPr>
        <dsp:cNvPr id="0" name=""/>
        <dsp:cNvSpPr/>
      </dsp:nvSpPr>
      <dsp:spPr>
        <a:xfrm>
          <a:off x="232341" y="4975066"/>
          <a:ext cx="422439" cy="42243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55A8B-DD86-46E6-87E6-110858E8C6C3}">
      <dsp:nvSpPr>
        <dsp:cNvPr id="0" name=""/>
        <dsp:cNvSpPr/>
      </dsp:nvSpPr>
      <dsp:spPr>
        <a:xfrm>
          <a:off x="887122" y="4802250"/>
          <a:ext cx="2821067" cy="76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8" tIns="81288" rIns="81288" bIns="8128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Direct feedback to assignment rather than student</a:t>
          </a:r>
        </a:p>
      </dsp:txBody>
      <dsp:txXfrm>
        <a:off x="887122" y="4802250"/>
        <a:ext cx="2821067" cy="768071"/>
      </dsp:txXfrm>
    </dsp:sp>
    <dsp:sp modelId="{4BEE548A-E9B8-4FC0-B9F5-AEC821E6A5A0}">
      <dsp:nvSpPr>
        <dsp:cNvPr id="0" name=""/>
        <dsp:cNvSpPr/>
      </dsp:nvSpPr>
      <dsp:spPr>
        <a:xfrm>
          <a:off x="3708189" y="4802250"/>
          <a:ext cx="2560848" cy="76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8" tIns="81288" rIns="81288" bIns="8128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“You had 10 spelling errors” vs “10 spelling errors in the paper”</a:t>
          </a:r>
        </a:p>
      </dsp:txBody>
      <dsp:txXfrm>
        <a:off x="3708189" y="4802250"/>
        <a:ext cx="2560848" cy="768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0889-F24E-DB10-F0CB-249126C2E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FD3C6-9FFC-11A8-15F1-7B282D45C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5D14D-3C96-2AAC-CA43-AD89B7ED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7E1F-EEE4-0740-ACE3-3AECFF79BD65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DDD2A-B4F8-66EC-89BD-79270D7B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D3B2E-A6D7-BD82-3A94-78D975FF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718-701B-9341-B166-C066B463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0ADC-F85F-185D-9CB2-E242B840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0D0A1-A6BD-11E3-C20F-A49B6E450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0651-3744-F422-449A-E5107AE8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7E1F-EEE4-0740-ACE3-3AECFF79BD65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65543-A33D-3893-A1B6-C5333813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199D2-114D-E297-19D2-98BEE7FC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718-701B-9341-B166-C066B463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4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FE5D08-C45C-B8DC-8690-914490936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B21A8-EDE9-FC14-3620-7AD27FD40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562E1-C23F-540E-8F92-49201289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7E1F-EEE4-0740-ACE3-3AECFF79BD65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BCBA8-46E8-FA2A-0A48-9F2CD7CB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7C936-E185-EC44-421F-FEC25290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718-701B-9341-B166-C066B463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EB76-A77E-3A38-FEE1-6C1B7A06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8D4D-0DAB-A94E-FF4C-EE0BDB76D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F5C66-15AD-AFBA-D971-3876124D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7E1F-EEE4-0740-ACE3-3AECFF79BD65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760E1-1B4B-6EFB-CDDA-EDFEAD08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ACFF2-B296-E337-24DF-1E824BF6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718-701B-9341-B166-C066B463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9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55B4-E0C5-1434-72CC-B73B6143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A950D-9CF5-F9B7-5DB3-7BCBB2454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8DD7-5BBD-85F7-5932-DA4C7A9A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7E1F-EEE4-0740-ACE3-3AECFF79BD65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F6A5B-9C76-7905-F255-B0F8005D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0E35-63F4-390A-07EE-E3E2C529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718-701B-9341-B166-C066B463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0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B87E-240B-3B14-ABC1-76DAEBB7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456E5-A0C1-B601-5D7F-DE979A840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CB033-4262-2FF8-2676-B845981DC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33113-6946-D7D8-091E-D77D4556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7E1F-EEE4-0740-ACE3-3AECFF79BD65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4EFFC-3B08-5091-7037-8F4CC1BF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4DFA0-A9B2-9068-C93F-8D7EC60D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718-701B-9341-B166-C066B463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3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0A31-9007-F432-F605-4AD4F47A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D362B-B054-FD09-531C-179B7FA41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F200D-DA23-D99F-E8B9-A8315E489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FE1AE-E660-CCBE-3865-D5F24E658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B2BC1-2381-EEEF-8B50-319FC596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BFE76-E67E-A476-5E73-B343C477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7E1F-EEE4-0740-ACE3-3AECFF79BD65}" type="datetimeFigureOut">
              <a:rPr lang="en-US" smtClean="0"/>
              <a:t>9/2/22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B5EA5-6114-EEBC-7BD1-EE955F32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77EF1-50CD-EB43-542A-59B3F1E0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718-701B-9341-B166-C066B463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3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57A1-47EB-0500-7352-A03D9EB0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F84EF-95D9-DA52-5E36-3E8D5478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7E1F-EEE4-0740-ACE3-3AECFF79BD65}" type="datetimeFigureOut">
              <a:rPr lang="en-US" smtClean="0"/>
              <a:t>9/2/22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73A55-6A83-C9E5-DBBC-68D7E4FC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F671F-0FFC-7180-E5CB-2DC261CB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718-701B-9341-B166-C066B463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B01C5-B866-5857-93ED-E41268B6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7E1F-EEE4-0740-ACE3-3AECFF79BD65}" type="datetimeFigureOut">
              <a:rPr lang="en-US" smtClean="0"/>
              <a:t>9/2/22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743BE-CCE8-4CDE-73E8-A6FC1F01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A1BB4-B61D-6CFC-DF48-E78D1EC4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718-701B-9341-B166-C066B463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C116-322A-B538-3FA1-CE7CC5F9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0C070-10A7-D1B2-E8B1-241B2EBCE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08980-82B2-0AD5-EB3F-398050081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D19C2-EFBC-F08A-AAB4-0DF0F852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7E1F-EEE4-0740-ACE3-3AECFF79BD65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3F60A-9942-5621-1F8C-2B0FE4A6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A5879-D6C8-1DF8-76DC-38103D34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718-701B-9341-B166-C066B463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0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E092-9F97-1941-AF8C-3FC7CE2B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D5024-7275-D7F7-9BA6-FA719E571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83493-3953-70EB-1457-B4BF3EB45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979FD-85EE-1CD4-EAC8-56DCDB21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7E1F-EEE4-0740-ACE3-3AECFF79BD65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A01CF-C532-E504-F499-F1E95D3A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8D243-68BF-831D-9B0D-96AB6753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718-701B-9341-B166-C066B463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7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0D267B-332C-3B24-18FB-213A1F39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E4CED-5518-C207-BDB0-C73C5E9EC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AA033-CA43-CB16-B159-4A543ABB2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7E1F-EEE4-0740-ACE3-3AECFF79BD65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02DE5-6699-6A4D-B42E-D62737813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66D99-8A0E-2EDB-2FC5-DF3AE2982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EB718-701B-9341-B166-C066B463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iea.org/blog/a-culturally-responsive-classroom-assessment-framework/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topia.org/article/summative-assessment-distance-learning" TargetMode="External"/><Relationship Id="rId2" Type="http://schemas.openxmlformats.org/officeDocument/2006/relationships/hyperlink" Target="https://poorvucenter.yale.edu/Formative-Summative-Assessm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es.ed.gov/ncee/edlabs/infographics/pdf/REL_PA_Culturally_Responsive_Assessment.pdf" TargetMode="External"/><Relationship Id="rId4" Type="http://schemas.openxmlformats.org/officeDocument/2006/relationships/hyperlink" Target="https://teaching.uic.edu/resources/teaching-guides/assessment-grading-practices/summative-assessment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9DD63-CB0C-3FA6-1744-5E24283D5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/>
              <a:t>Summative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3029337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FBF29-EB0A-5548-3A08-82AD7C77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chemeClr val="bg1"/>
                </a:solidFill>
              </a:rPr>
              <a:t>Considerations when Designing Summative Assessments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DFCF98-DA7A-AB27-3E0F-8E21975B04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08058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09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0BB8-D4C7-5243-BE34-D732941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Designing Effective Test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95278-A0AC-129F-CFDC-0A407E0E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Multiple Choice Questions:</a:t>
            </a:r>
          </a:p>
          <a:p>
            <a:pPr marL="457200" lvl="1" indent="0">
              <a:buNone/>
            </a:pPr>
            <a:r>
              <a:rPr lang="en-US" sz="2000"/>
              <a:t>Consist of 1.) Question Stem, 2</a:t>
            </a:r>
            <a:r>
              <a:rPr lang="en-US" sz="2000">
                <a:sym typeface="Wingdings" pitchFamily="2" charset="2"/>
              </a:rPr>
              <a:t>) Choices (including distractors and one correct response) </a:t>
            </a:r>
          </a:p>
          <a:p>
            <a:pPr lvl="1"/>
            <a:endParaRPr lang="en-US" sz="2000">
              <a:sym typeface="Wingdings" pitchFamily="2" charset="2"/>
            </a:endParaRPr>
          </a:p>
          <a:p>
            <a:pPr lvl="1"/>
            <a:r>
              <a:rPr lang="en-US" sz="2000">
                <a:sym typeface="Wingdings" pitchFamily="2" charset="2"/>
              </a:rPr>
              <a:t>Include a minimum of 3 options</a:t>
            </a:r>
          </a:p>
          <a:p>
            <a:pPr lvl="1"/>
            <a:r>
              <a:rPr lang="en-US" sz="2000">
                <a:sym typeface="Wingdings" pitchFamily="2" charset="2"/>
              </a:rPr>
              <a:t>Create a clear stem</a:t>
            </a:r>
          </a:p>
          <a:p>
            <a:pPr lvl="1"/>
            <a:r>
              <a:rPr lang="en-US" sz="2000">
                <a:sym typeface="Wingdings" pitchFamily="2" charset="2"/>
              </a:rPr>
              <a:t>Use positive construction techniques (avoid “not” or ”except”)</a:t>
            </a:r>
          </a:p>
          <a:p>
            <a:pPr lvl="1"/>
            <a:r>
              <a:rPr lang="en-US" sz="2000">
                <a:sym typeface="Wingdings" pitchFamily="2" charset="2"/>
              </a:rPr>
              <a:t>Utilize misconceptions as distractors</a:t>
            </a:r>
          </a:p>
          <a:p>
            <a:pPr lvl="1"/>
            <a:r>
              <a:rPr lang="en-US" sz="2000">
                <a:sym typeface="Wingdings" pitchFamily="2" charset="2"/>
              </a:rPr>
              <a:t>Avoid “All of the Above” or “None of the Above”</a:t>
            </a:r>
            <a:endParaRPr lang="en-US" sz="2000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E805F760-4674-204F-EBC2-C8B455CD2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" r="5272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E1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7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6501-682B-53F0-71AE-BAAD4316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24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 dirty="0"/>
              <a:t>Assessment in the Online Environment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FCEF92-A625-0D88-E6FA-74CB1E0E5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12355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74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DB612-6726-990E-BB0F-4F0E6312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/>
              <a:t>Implementing Summative Exams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D459D-B3FA-76B2-E925-112E93C4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Don’t try to assess “everything.” Determine what is essential.</a:t>
            </a:r>
          </a:p>
          <a:p>
            <a:r>
              <a:rPr lang="en-US" sz="2200"/>
              <a:t>Design performance tasks</a:t>
            </a:r>
          </a:p>
          <a:p>
            <a:r>
              <a:rPr lang="en-US" sz="2200"/>
              <a:t>Break larger tasks into smaller events</a:t>
            </a:r>
          </a:p>
          <a:p>
            <a:r>
              <a:rPr lang="en-US" sz="2200"/>
              <a:t>Consider oral defense</a:t>
            </a:r>
          </a:p>
          <a:p>
            <a:r>
              <a:rPr lang="en-US" sz="2200"/>
              <a:t>Utilize technology</a:t>
            </a:r>
          </a:p>
          <a:p>
            <a:r>
              <a:rPr lang="en-US" sz="2200"/>
              <a:t>Teach academic honesty</a:t>
            </a:r>
          </a:p>
          <a:p>
            <a:r>
              <a:rPr lang="en-US" sz="2200"/>
              <a:t>Match cognitive level of learning objectives</a:t>
            </a:r>
          </a:p>
          <a:p>
            <a:r>
              <a:rPr lang="en-US" sz="2200"/>
              <a:t>Use judgment when assessing</a:t>
            </a:r>
          </a:p>
        </p:txBody>
      </p:sp>
    </p:spTree>
    <p:extLst>
      <p:ext uri="{BB962C8B-B14F-4D97-AF65-F5344CB8AC3E}">
        <p14:creationId xmlns:p14="http://schemas.microsoft.com/office/powerpoint/2010/main" val="214132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E8C2C-BA9C-8AD3-FA82-E64E0C5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sz="5000" dirty="0"/>
              <a:t>Make a case for authentic assessments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61A332-399B-0811-508E-BF7FE2490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58511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460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DAE9A-D98C-5B19-AE5C-31B32B3D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200"/>
              <a:t>Validity, Reliability, and Manageability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B85E58-81E9-1A4C-C47A-27040F651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21809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60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2EA02-905A-9032-5629-8A11D038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Feedback and Summative Assessments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667E2E-6C6F-3164-3AD1-293694E28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612033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25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E4C4A-09E8-B289-2ABA-3280983E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Culturally Responsive Assessments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ED3C79-DF9D-7D7E-19AE-2BB009C51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93152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15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AB292D-B6BC-2B30-3F0C-ADA2D62A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FF96A0-A511-3C8C-C0B9-0CA70F7371A5}"/>
              </a:ext>
            </a:extLst>
          </p:cNvPr>
          <p:cNvSpPr txBox="1"/>
          <p:nvPr/>
        </p:nvSpPr>
        <p:spPr>
          <a:xfrm>
            <a:off x="3174855" y="6124566"/>
            <a:ext cx="620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31F20"/>
                </a:solidFill>
                <a:effectLst/>
                <a:latin typeface="Open Sans" panose="020F0502020204030204" pitchFamily="34" charset="0"/>
                <a:hlinkClick r:id="rId3"/>
              </a:rPr>
              <a:t>Figure 1: Stembridge’s (2020) Six Themes of Culturally Responsive Education Applied to Classroom Assessment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034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95715-62B7-5B78-0D3E-52C150B5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4800" dirty="0"/>
              <a:t>Examples of Summative Assessments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E01BF1-80CC-1C3A-6666-FFF859679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93610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16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50F425A-636D-B54E-E7EB-C8418DE6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81" y="914400"/>
            <a:ext cx="9937638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23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33A03D7-455F-001F-CFBA-C4666C5E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321192"/>
            <a:ext cx="8515350" cy="61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985-AD58-26F8-2783-76261BBC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4CCC-3782-3824-DE3C-6411A38C6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https://poorvucenter.yale.edu/Formative-Summative-Assessments</a:t>
            </a:r>
            <a:endParaRPr lang="en-US" dirty="0"/>
          </a:p>
          <a:p>
            <a:r>
              <a:rPr lang="en-US" dirty="0">
                <a:hlinkClick r:id="rId3"/>
              </a:rPr>
              <a:t>https://www.edutopia.org/article/summative-assessment-distance-learning</a:t>
            </a:r>
            <a:endParaRPr lang="en-US" dirty="0"/>
          </a:p>
          <a:p>
            <a:r>
              <a:rPr lang="en-US" dirty="0">
                <a:hlinkClick r:id="rId4"/>
              </a:rPr>
              <a:t>https://teaching.uic.edu/resources/teaching-guides/assessment-grading-practices/summative-assessments/</a:t>
            </a:r>
            <a:endParaRPr lang="en-US" dirty="0"/>
          </a:p>
          <a:p>
            <a:r>
              <a:rPr lang="en-US" dirty="0">
                <a:hlinkClick r:id="rId5"/>
              </a:rPr>
              <a:t>https://ies.ed.gov/ncee/edlabs/infographics/pdf/REL_PA_Culturally_Responsive_Assessment.pdf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www.nciea.org</a:t>
            </a:r>
            <a:r>
              <a:rPr lang="en-US" dirty="0"/>
              <a:t>/blog/a-culturally-responsive-classroom-assessment-framework/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2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DAC54A4-5C8F-F801-A973-63E42D363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" r="1732"/>
          <a:stretch/>
        </p:blipFill>
        <p:spPr>
          <a:xfrm>
            <a:off x="1460597" y="10"/>
            <a:ext cx="952112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701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66E84-B1DA-E38B-25C7-44EDAC3D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53B6E-7086-2803-19E5-E802D8F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2198362"/>
            <a:ext cx="6586537" cy="4188151"/>
          </a:xfrm>
        </p:spPr>
        <p:txBody>
          <a:bodyPr>
            <a:normAutofit/>
          </a:bodyPr>
          <a:lstStyle/>
          <a:p>
            <a:r>
              <a:rPr lang="en-US" dirty="0"/>
              <a:t>Discuss purpose of Summative Assessments</a:t>
            </a:r>
          </a:p>
          <a:p>
            <a:r>
              <a:rPr lang="en-US" dirty="0"/>
              <a:t>Review types of Summative Assessments</a:t>
            </a:r>
          </a:p>
          <a:p>
            <a:r>
              <a:rPr lang="en-US" dirty="0"/>
              <a:t>Explore design of effective Summative Assessments</a:t>
            </a:r>
          </a:p>
          <a:p>
            <a:r>
              <a:rPr lang="en-US" dirty="0"/>
              <a:t>Determine effective strategies for implementing Summative Assessments</a:t>
            </a:r>
          </a:p>
          <a:p>
            <a:r>
              <a:rPr lang="en-US" dirty="0"/>
              <a:t>Compare benefits and pitfalls of Summative Assessments</a:t>
            </a:r>
          </a:p>
          <a:p>
            <a:endParaRPr lang="en-US" dirty="0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8662A1F7-6AD4-FDC1-7DD0-9A8C91129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" r="31805" b="-1"/>
          <a:stretch/>
        </p:blipFill>
        <p:spPr>
          <a:xfrm>
            <a:off x="7229969" y="2184914"/>
            <a:ext cx="3767300" cy="3755915"/>
          </a:xfrm>
          <a:prstGeom prst="rect">
            <a:avLst/>
          </a:prstGeom>
        </p:spPr>
      </p:pic>
      <p:sp>
        <p:nvSpPr>
          <p:cNvPr id="23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ADD4E-FAAD-8108-8BA6-82CC845E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</a:rPr>
              <a:t>What are summative assessments?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156739-1DF2-2A3F-3C75-A5F428F0B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76562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54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F0585318-084A-89B1-DCAD-D13550845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98" y="662650"/>
            <a:ext cx="9367838" cy="5269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811F8C-8C3C-04E8-7553-41A1BCDB701A}"/>
              </a:ext>
            </a:extLst>
          </p:cNvPr>
          <p:cNvSpPr txBox="1"/>
          <p:nvPr/>
        </p:nvSpPr>
        <p:spPr>
          <a:xfrm>
            <a:off x="5700983" y="6018311"/>
            <a:ext cx="72163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educationaltechnology.net</a:t>
            </a:r>
            <a:r>
              <a:rPr lang="en-US" sz="1400" dirty="0"/>
              <a:t>/formative-and-summative-assessment/</a:t>
            </a:r>
          </a:p>
        </p:txBody>
      </p:sp>
    </p:spTree>
    <p:extLst>
      <p:ext uri="{BB962C8B-B14F-4D97-AF65-F5344CB8AC3E}">
        <p14:creationId xmlns:p14="http://schemas.microsoft.com/office/powerpoint/2010/main" val="194365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3258B-01CD-6491-FC36-973EE37A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</a:rPr>
              <a:t>Purpose of Summative Assessments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AC3DE1-690B-4D0F-580D-72C044F92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96705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44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42BFB-7688-82B0-835B-378DE45C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Things to consider….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CF07EC-B316-ECE5-AC9F-885BF0B9A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40763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01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56E97-6475-E036-E853-5FBA94F7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kern="1200">
                <a:latin typeface="+mj-lt"/>
                <a:ea typeface="+mj-ea"/>
                <a:cs typeface="+mj-cs"/>
              </a:rPr>
              <a:t>Best Practices	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562CFA30-4D4A-FAAC-F994-EADB5DA66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875768"/>
              </p:ext>
            </p:extLst>
          </p:nvPr>
        </p:nvGraphicFramePr>
        <p:xfrm>
          <a:off x="3643312" y="620392"/>
          <a:ext cx="7713535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86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6099</TotalTime>
  <Words>585</Words>
  <Application>Microsoft Macintosh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Office Theme</vt:lpstr>
      <vt:lpstr>Summative Assessment</vt:lpstr>
      <vt:lpstr>PowerPoint Presentation</vt:lpstr>
      <vt:lpstr>PowerPoint Presentation</vt:lpstr>
      <vt:lpstr>Objectives</vt:lpstr>
      <vt:lpstr>What are summative assessments?</vt:lpstr>
      <vt:lpstr>PowerPoint Presentation</vt:lpstr>
      <vt:lpstr>Purpose of Summative Assessments</vt:lpstr>
      <vt:lpstr>Things to consider….</vt:lpstr>
      <vt:lpstr>Best Practices </vt:lpstr>
      <vt:lpstr>Considerations when Designing Summative Assessments </vt:lpstr>
      <vt:lpstr>Designing Effective Test Questions</vt:lpstr>
      <vt:lpstr>Assessment in the Online Environment</vt:lpstr>
      <vt:lpstr>Implementing Summative Exams</vt:lpstr>
      <vt:lpstr>Make a case for authentic assessments</vt:lpstr>
      <vt:lpstr>Validity, Reliability, and Manageability</vt:lpstr>
      <vt:lpstr>Feedback and Summative Assessments</vt:lpstr>
      <vt:lpstr>Culturally Responsive Assessments</vt:lpstr>
      <vt:lpstr>PowerPoint Presentation</vt:lpstr>
      <vt:lpstr>Examples of Summative Assessments 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Summative Assessment</dc:title>
  <dc:creator>Ordonez, Bonnie</dc:creator>
  <cp:lastModifiedBy>Ordonez, Bonnie</cp:lastModifiedBy>
  <cp:revision>3</cp:revision>
  <dcterms:created xsi:type="dcterms:W3CDTF">2022-08-28T16:33:28Z</dcterms:created>
  <dcterms:modified xsi:type="dcterms:W3CDTF">2022-09-02T18:24:39Z</dcterms:modified>
</cp:coreProperties>
</file>